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2" r:id="rId6"/>
    <p:sldId id="261" r:id="rId7"/>
    <p:sldId id="263" r:id="rId8"/>
    <p:sldId id="264" r:id="rId9"/>
    <p:sldId id="265" r:id="rId10"/>
    <p:sldId id="266" r:id="rId11"/>
    <p:sldId id="269" r:id="rId12"/>
    <p:sldId id="267" r:id="rId13"/>
    <p:sldId id="268" r:id="rId14"/>
    <p:sldId id="270" r:id="rId15"/>
    <p:sldId id="271" r:id="rId16"/>
    <p:sldId id="260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66FF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5423" autoAdjust="0"/>
  </p:normalViewPr>
  <p:slideViewPr>
    <p:cSldViewPr>
      <p:cViewPr varScale="1">
        <p:scale>
          <a:sx n="77" d="100"/>
          <a:sy n="77" d="100"/>
        </p:scale>
        <p:origin x="-2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slide" Target="../slides/slide8.xml"/><Relationship Id="rId1" Type="http://schemas.openxmlformats.org/officeDocument/2006/relationships/slide" Target="../slides/slide5.xml"/><Relationship Id="rId4" Type="http://schemas.openxmlformats.org/officeDocument/2006/relationships/slide" Target="../slides/slide14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slide" Target="../slides/slide6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slide" Target="../slides/slide9.xml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slide" Target="../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166557-26D6-4C1E-97B3-10FA77EC4E43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D1EDAEF-9661-4CC7-8BE4-1AE65C6CB1AC}">
      <dgm:prSet/>
      <dgm:spPr/>
      <dgm:t>
        <a:bodyPr/>
        <a:lstStyle/>
        <a:p>
          <a:pPr rtl="0"/>
          <a:r>
            <a:rPr lang="ru-RU" i="1" dirty="0" smtClean="0">
              <a:solidFill>
                <a:srgbClr val="00B050"/>
              </a:solidFill>
              <a:cs typeface="AngsanaUPC" pitchFamily="18" charset="-34"/>
              <a:hlinkClick xmlns:r="http://schemas.openxmlformats.org/officeDocument/2006/relationships" r:id="rId1" action="ppaction://hlinksldjump"/>
            </a:rPr>
            <a:t>Степи</a:t>
          </a:r>
          <a:endParaRPr lang="ru-RU" i="1" dirty="0">
            <a:solidFill>
              <a:srgbClr val="00B050"/>
            </a:solidFill>
            <a:cs typeface="AngsanaUPC" pitchFamily="18" charset="-34"/>
          </a:endParaRPr>
        </a:p>
      </dgm:t>
    </dgm:pt>
    <dgm:pt modelId="{8553EB49-D830-483B-9897-7779B6006656}" type="parTrans" cxnId="{B19159B8-4134-4729-A98C-73813DE776F0}">
      <dgm:prSet/>
      <dgm:spPr/>
      <dgm:t>
        <a:bodyPr/>
        <a:lstStyle/>
        <a:p>
          <a:endParaRPr lang="ru-RU"/>
        </a:p>
      </dgm:t>
    </dgm:pt>
    <dgm:pt modelId="{E00D701D-2C4A-46A7-A9D5-6D746BD63001}" type="sibTrans" cxnId="{B19159B8-4134-4729-A98C-73813DE776F0}">
      <dgm:prSet/>
      <dgm:spPr/>
      <dgm:t>
        <a:bodyPr/>
        <a:lstStyle/>
        <a:p>
          <a:endParaRPr lang="ru-RU"/>
        </a:p>
      </dgm:t>
    </dgm:pt>
    <dgm:pt modelId="{8CC61386-B9A7-4687-ACDD-FF667C0CD216}">
      <dgm:prSet/>
      <dgm:spPr/>
      <dgm:t>
        <a:bodyPr/>
        <a:lstStyle/>
        <a:p>
          <a:pPr rtl="0"/>
          <a:r>
            <a:rPr lang="ru-RU" i="1" dirty="0" smtClean="0">
              <a:hlinkClick xmlns:r="http://schemas.openxmlformats.org/officeDocument/2006/relationships" r:id="rId2" action="ppaction://hlinksldjump"/>
            </a:rPr>
            <a:t>Лесостепи</a:t>
          </a:r>
          <a:endParaRPr lang="ru-RU" i="1" dirty="0"/>
        </a:p>
      </dgm:t>
    </dgm:pt>
    <dgm:pt modelId="{4193BE23-B9AF-4144-B240-4A6D26FBB727}" type="parTrans" cxnId="{F27AD469-E8CB-408D-BD37-0592F4793E60}">
      <dgm:prSet/>
      <dgm:spPr/>
      <dgm:t>
        <a:bodyPr/>
        <a:lstStyle/>
        <a:p>
          <a:endParaRPr lang="ru-RU"/>
        </a:p>
      </dgm:t>
    </dgm:pt>
    <dgm:pt modelId="{017B18C0-51B9-4903-BBAE-A21288983510}" type="sibTrans" cxnId="{F27AD469-E8CB-408D-BD37-0592F4793E60}">
      <dgm:prSet/>
      <dgm:spPr/>
      <dgm:t>
        <a:bodyPr/>
        <a:lstStyle/>
        <a:p>
          <a:endParaRPr lang="ru-RU"/>
        </a:p>
      </dgm:t>
    </dgm:pt>
    <dgm:pt modelId="{21A0E11A-4D89-41B8-B1FF-4B1377FDFC4F}">
      <dgm:prSet/>
      <dgm:spPr/>
      <dgm:t>
        <a:bodyPr/>
        <a:lstStyle/>
        <a:p>
          <a:pPr rtl="0"/>
          <a:r>
            <a:rPr lang="ru-RU" i="1" dirty="0" smtClean="0">
              <a:hlinkClick xmlns:r="http://schemas.openxmlformats.org/officeDocument/2006/relationships" r:id="rId3" action="ppaction://hlinksldjump"/>
            </a:rPr>
            <a:t>Леса</a:t>
          </a:r>
          <a:endParaRPr lang="ru-RU" i="1" dirty="0" smtClean="0"/>
        </a:p>
        <a:p>
          <a:pPr rtl="0"/>
          <a:r>
            <a:rPr lang="ru-RU" i="1" dirty="0" smtClean="0"/>
            <a:t> Лесостепные Пойменные</a:t>
          </a:r>
        </a:p>
        <a:p>
          <a:pPr rtl="0"/>
          <a:r>
            <a:rPr lang="ru-RU" i="1" dirty="0" smtClean="0"/>
            <a:t>Ленточные</a:t>
          </a:r>
        </a:p>
        <a:p>
          <a:pPr rtl="0"/>
          <a:r>
            <a:rPr lang="ru-RU" i="1" dirty="0" smtClean="0"/>
            <a:t>Горные.</a:t>
          </a:r>
          <a:endParaRPr lang="ru-RU" i="1" dirty="0"/>
        </a:p>
      </dgm:t>
    </dgm:pt>
    <dgm:pt modelId="{D69F6A5B-5EE9-4531-BC7A-89D0CF35D2C4}" type="parTrans" cxnId="{E41BD09C-82C0-44DC-8667-F63B4284CFE4}">
      <dgm:prSet/>
      <dgm:spPr/>
      <dgm:t>
        <a:bodyPr/>
        <a:lstStyle/>
        <a:p>
          <a:endParaRPr lang="ru-RU"/>
        </a:p>
      </dgm:t>
    </dgm:pt>
    <dgm:pt modelId="{670FA1FE-401C-4A91-B211-25F170DF188A}" type="sibTrans" cxnId="{E41BD09C-82C0-44DC-8667-F63B4284CFE4}">
      <dgm:prSet/>
      <dgm:spPr/>
      <dgm:t>
        <a:bodyPr/>
        <a:lstStyle/>
        <a:p>
          <a:endParaRPr lang="ru-RU"/>
        </a:p>
      </dgm:t>
    </dgm:pt>
    <dgm:pt modelId="{640D2A6B-F5A1-43A8-B737-ECD9DEB2389B}">
      <dgm:prSet/>
      <dgm:spPr/>
      <dgm:t>
        <a:bodyPr/>
        <a:lstStyle/>
        <a:p>
          <a:pPr rtl="0"/>
          <a:r>
            <a:rPr lang="ru-RU" i="1" dirty="0" smtClean="0">
              <a:hlinkClick xmlns:r="http://schemas.openxmlformats.org/officeDocument/2006/relationships" r:id="rId4" action="ppaction://hlinksldjump"/>
            </a:rPr>
            <a:t>Водное пространство</a:t>
          </a:r>
          <a:endParaRPr lang="ru-RU" i="1" dirty="0"/>
        </a:p>
      </dgm:t>
    </dgm:pt>
    <dgm:pt modelId="{4CE10F07-1409-4C4E-BBE7-DC5E4AEA0A3B}" type="parTrans" cxnId="{A5626C91-7345-443E-A36F-5EDC70FC010B}">
      <dgm:prSet/>
      <dgm:spPr/>
      <dgm:t>
        <a:bodyPr/>
        <a:lstStyle/>
        <a:p>
          <a:endParaRPr lang="ru-RU"/>
        </a:p>
      </dgm:t>
    </dgm:pt>
    <dgm:pt modelId="{BCE837AF-7FFB-4C10-B759-98C3D1ABA167}" type="sibTrans" cxnId="{A5626C91-7345-443E-A36F-5EDC70FC010B}">
      <dgm:prSet/>
      <dgm:spPr/>
      <dgm:t>
        <a:bodyPr/>
        <a:lstStyle/>
        <a:p>
          <a:endParaRPr lang="ru-RU"/>
        </a:p>
      </dgm:t>
    </dgm:pt>
    <dgm:pt modelId="{E54E07DF-56C8-4F2F-86B0-AE6B8DF7161F}" type="pres">
      <dgm:prSet presAssocID="{61166557-26D6-4C1E-97B3-10FA77EC4E4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74E671-D11D-4738-86E9-05F6F8F8342E}" type="pres">
      <dgm:prSet presAssocID="{61166557-26D6-4C1E-97B3-10FA77EC4E43}" presName="bkgdShp" presStyleLbl="alignAccFollowNode1" presStyleIdx="0" presStyleCnt="1"/>
      <dgm:spPr/>
    </dgm:pt>
    <dgm:pt modelId="{F0BABF90-0CED-4609-A5F2-B2BB6D5CBAC5}" type="pres">
      <dgm:prSet presAssocID="{61166557-26D6-4C1E-97B3-10FA77EC4E43}" presName="linComp" presStyleCnt="0"/>
      <dgm:spPr/>
    </dgm:pt>
    <dgm:pt modelId="{8B46F0F9-7F3D-46F4-A577-0ECFDFFD22DA}" type="pres">
      <dgm:prSet presAssocID="{4D1EDAEF-9661-4CC7-8BE4-1AE65C6CB1AC}" presName="compNode" presStyleCnt="0"/>
      <dgm:spPr/>
    </dgm:pt>
    <dgm:pt modelId="{B06AE2D9-2443-4B66-9AC1-7FF4B749A935}" type="pres">
      <dgm:prSet presAssocID="{4D1EDAEF-9661-4CC7-8BE4-1AE65C6CB1AC}" presName="node" presStyleLbl="node1" presStyleIdx="0" presStyleCnt="4" custScaleY="84508" custLinFactNeighborX="194" custLinFactNeighborY="21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49173B-6E4B-49BB-BD6C-F15B4993E686}" type="pres">
      <dgm:prSet presAssocID="{4D1EDAEF-9661-4CC7-8BE4-1AE65C6CB1AC}" presName="invisiNode" presStyleLbl="node1" presStyleIdx="0" presStyleCnt="4"/>
      <dgm:spPr/>
    </dgm:pt>
    <dgm:pt modelId="{C8453387-8D0B-4FFE-A1A6-561EBB07D5D4}" type="pres">
      <dgm:prSet presAssocID="{4D1EDAEF-9661-4CC7-8BE4-1AE65C6CB1AC}" presName="imagNode" presStyleLbl="fgImgPlace1" presStyleIdx="0" presStyleCnt="4" custLinFactNeighborX="194" custLinFactNeighborY="2119"/>
      <dgm:spPr/>
    </dgm:pt>
    <dgm:pt modelId="{405390F5-494D-4A4A-BD5E-91CFE8B2F32A}" type="pres">
      <dgm:prSet presAssocID="{E00D701D-2C4A-46A7-A9D5-6D746BD6300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1FD09FB-B2B1-4A14-BF01-6C960DEEA569}" type="pres">
      <dgm:prSet presAssocID="{8CC61386-B9A7-4687-ACDD-FF667C0CD216}" presName="compNode" presStyleCnt="0"/>
      <dgm:spPr/>
    </dgm:pt>
    <dgm:pt modelId="{EF19EAA9-2C6A-4443-9087-D488F09ACEAA}" type="pres">
      <dgm:prSet presAssocID="{8CC61386-B9A7-4687-ACDD-FF667C0CD216}" presName="node" presStyleLbl="node1" presStyleIdx="1" presStyleCnt="4" custScaleX="109953" custScaleY="84307" custLinFactNeighborX="-647" custLinFactNeighborY="46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8C7D6C-1185-433E-A78C-E55AEED25AF8}" type="pres">
      <dgm:prSet presAssocID="{8CC61386-B9A7-4687-ACDD-FF667C0CD216}" presName="invisiNode" presStyleLbl="node1" presStyleIdx="1" presStyleCnt="4"/>
      <dgm:spPr/>
    </dgm:pt>
    <dgm:pt modelId="{16E38D24-EF43-4493-B353-812983622891}" type="pres">
      <dgm:prSet presAssocID="{8CC61386-B9A7-4687-ACDD-FF667C0CD216}" presName="imagNode" presStyleLbl="fgImgPlace1" presStyleIdx="1" presStyleCnt="4"/>
      <dgm:spPr/>
    </dgm:pt>
    <dgm:pt modelId="{A4499955-C347-4089-8213-315F670AB205}" type="pres">
      <dgm:prSet presAssocID="{017B18C0-51B9-4903-BBAE-A2128898351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B96E154-EE6F-4710-BF1C-6B298CCAF095}" type="pres">
      <dgm:prSet presAssocID="{21A0E11A-4D89-41B8-B1FF-4B1377FDFC4F}" presName="compNode" presStyleCnt="0"/>
      <dgm:spPr/>
    </dgm:pt>
    <dgm:pt modelId="{59C15F17-93AE-493C-AB37-C49D047531FC}" type="pres">
      <dgm:prSet presAssocID="{21A0E11A-4D89-41B8-B1FF-4B1377FDFC4F}" presName="node" presStyleLbl="node1" presStyleIdx="2" presStyleCnt="4" custScaleY="85740" custLinFactNeighborX="-2535" custLinFactNeighborY="18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80EBAE-CC3F-4EA3-8E9B-331A658808E9}" type="pres">
      <dgm:prSet presAssocID="{21A0E11A-4D89-41B8-B1FF-4B1377FDFC4F}" presName="invisiNode" presStyleLbl="node1" presStyleIdx="2" presStyleCnt="4"/>
      <dgm:spPr/>
    </dgm:pt>
    <dgm:pt modelId="{2F468BDE-6E1C-438E-BE93-A7A18A833325}" type="pres">
      <dgm:prSet presAssocID="{21A0E11A-4D89-41B8-B1FF-4B1377FDFC4F}" presName="imagNode" presStyleLbl="fgImgPlace1" presStyleIdx="2" presStyleCnt="4"/>
      <dgm:spPr/>
    </dgm:pt>
    <dgm:pt modelId="{4A1F26ED-40BE-404F-9739-EFBF33E3BEE3}" type="pres">
      <dgm:prSet presAssocID="{670FA1FE-401C-4A91-B211-25F170DF188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F0A5BA3-93F3-4046-AFEF-5D9953997BD8}" type="pres">
      <dgm:prSet presAssocID="{640D2A6B-F5A1-43A8-B737-ECD9DEB2389B}" presName="compNode" presStyleCnt="0"/>
      <dgm:spPr/>
    </dgm:pt>
    <dgm:pt modelId="{EBAB4187-AEB4-4B54-9EC0-AC00CC23C171}" type="pres">
      <dgm:prSet presAssocID="{640D2A6B-F5A1-43A8-B737-ECD9DEB2389B}" presName="node" presStyleLbl="node1" presStyleIdx="3" presStyleCnt="4" custScaleY="86222" custLinFactNeighborX="2936" custLinFactNeighborY="49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CC611F-F4B2-40F8-8343-497BCE20CD78}" type="pres">
      <dgm:prSet presAssocID="{640D2A6B-F5A1-43A8-B737-ECD9DEB2389B}" presName="invisiNode" presStyleLbl="node1" presStyleIdx="3" presStyleCnt="4"/>
      <dgm:spPr/>
    </dgm:pt>
    <dgm:pt modelId="{BEE847FB-6B04-413C-9CE1-72E5A03AE51F}" type="pres">
      <dgm:prSet presAssocID="{640D2A6B-F5A1-43A8-B737-ECD9DEB2389B}" presName="imagNode" presStyleLbl="fgImgPlace1" presStyleIdx="3" presStyleCnt="4"/>
      <dgm:spPr/>
    </dgm:pt>
  </dgm:ptLst>
  <dgm:cxnLst>
    <dgm:cxn modelId="{E73A365F-71ED-4C7B-ABBA-1D434BF76EDC}" type="presOf" srcId="{21A0E11A-4D89-41B8-B1FF-4B1377FDFC4F}" destId="{59C15F17-93AE-493C-AB37-C49D047531FC}" srcOrd="0" destOrd="0" presId="urn:microsoft.com/office/officeart/2005/8/layout/pList2"/>
    <dgm:cxn modelId="{BDC7DF42-6459-46A1-8B1A-CBFBE7CACF2F}" type="presOf" srcId="{8CC61386-B9A7-4687-ACDD-FF667C0CD216}" destId="{EF19EAA9-2C6A-4443-9087-D488F09ACEAA}" srcOrd="0" destOrd="0" presId="urn:microsoft.com/office/officeart/2005/8/layout/pList2"/>
    <dgm:cxn modelId="{F27AD469-E8CB-408D-BD37-0592F4793E60}" srcId="{61166557-26D6-4C1E-97B3-10FA77EC4E43}" destId="{8CC61386-B9A7-4687-ACDD-FF667C0CD216}" srcOrd="1" destOrd="0" parTransId="{4193BE23-B9AF-4144-B240-4A6D26FBB727}" sibTransId="{017B18C0-51B9-4903-BBAE-A21288983510}"/>
    <dgm:cxn modelId="{A5626C91-7345-443E-A36F-5EDC70FC010B}" srcId="{61166557-26D6-4C1E-97B3-10FA77EC4E43}" destId="{640D2A6B-F5A1-43A8-B737-ECD9DEB2389B}" srcOrd="3" destOrd="0" parTransId="{4CE10F07-1409-4C4E-BBE7-DC5E4AEA0A3B}" sibTransId="{BCE837AF-7FFB-4C10-B759-98C3D1ABA167}"/>
    <dgm:cxn modelId="{E41BD09C-82C0-44DC-8667-F63B4284CFE4}" srcId="{61166557-26D6-4C1E-97B3-10FA77EC4E43}" destId="{21A0E11A-4D89-41B8-B1FF-4B1377FDFC4F}" srcOrd="2" destOrd="0" parTransId="{D69F6A5B-5EE9-4531-BC7A-89D0CF35D2C4}" sibTransId="{670FA1FE-401C-4A91-B211-25F170DF188A}"/>
    <dgm:cxn modelId="{26362979-4AA0-4473-AD42-276F497DCEDF}" type="presOf" srcId="{640D2A6B-F5A1-43A8-B737-ECD9DEB2389B}" destId="{EBAB4187-AEB4-4B54-9EC0-AC00CC23C171}" srcOrd="0" destOrd="0" presId="urn:microsoft.com/office/officeart/2005/8/layout/pList2"/>
    <dgm:cxn modelId="{590ECC79-0694-4088-BB29-6E9751846D41}" type="presOf" srcId="{670FA1FE-401C-4A91-B211-25F170DF188A}" destId="{4A1F26ED-40BE-404F-9739-EFBF33E3BEE3}" srcOrd="0" destOrd="0" presId="urn:microsoft.com/office/officeart/2005/8/layout/pList2"/>
    <dgm:cxn modelId="{150BAAAD-E94B-46A6-83A4-5A1B8EF2DBCD}" type="presOf" srcId="{017B18C0-51B9-4903-BBAE-A21288983510}" destId="{A4499955-C347-4089-8213-315F670AB205}" srcOrd="0" destOrd="0" presId="urn:microsoft.com/office/officeart/2005/8/layout/pList2"/>
    <dgm:cxn modelId="{086DDB8A-C7FE-437D-B0EC-6D4FA30621C4}" type="presOf" srcId="{E00D701D-2C4A-46A7-A9D5-6D746BD63001}" destId="{405390F5-494D-4A4A-BD5E-91CFE8B2F32A}" srcOrd="0" destOrd="0" presId="urn:microsoft.com/office/officeart/2005/8/layout/pList2"/>
    <dgm:cxn modelId="{BFDF5E12-CB96-4252-93DF-0201E4006B56}" type="presOf" srcId="{4D1EDAEF-9661-4CC7-8BE4-1AE65C6CB1AC}" destId="{B06AE2D9-2443-4B66-9AC1-7FF4B749A935}" srcOrd="0" destOrd="0" presId="urn:microsoft.com/office/officeart/2005/8/layout/pList2"/>
    <dgm:cxn modelId="{A3A8E8C9-7747-4DF4-A2B8-4F6E7A52919F}" type="presOf" srcId="{61166557-26D6-4C1E-97B3-10FA77EC4E43}" destId="{E54E07DF-56C8-4F2F-86B0-AE6B8DF7161F}" srcOrd="0" destOrd="0" presId="urn:microsoft.com/office/officeart/2005/8/layout/pList2"/>
    <dgm:cxn modelId="{B19159B8-4134-4729-A98C-73813DE776F0}" srcId="{61166557-26D6-4C1E-97B3-10FA77EC4E43}" destId="{4D1EDAEF-9661-4CC7-8BE4-1AE65C6CB1AC}" srcOrd="0" destOrd="0" parTransId="{8553EB49-D830-483B-9897-7779B6006656}" sibTransId="{E00D701D-2C4A-46A7-A9D5-6D746BD63001}"/>
    <dgm:cxn modelId="{FACC120D-F9BA-430B-B3DD-EA3BD0FF9E67}" type="presParOf" srcId="{E54E07DF-56C8-4F2F-86B0-AE6B8DF7161F}" destId="{1274E671-D11D-4738-86E9-05F6F8F8342E}" srcOrd="0" destOrd="0" presId="urn:microsoft.com/office/officeart/2005/8/layout/pList2"/>
    <dgm:cxn modelId="{38EFC4C0-53A8-424F-8580-DF1D5FBB5640}" type="presParOf" srcId="{E54E07DF-56C8-4F2F-86B0-AE6B8DF7161F}" destId="{F0BABF90-0CED-4609-A5F2-B2BB6D5CBAC5}" srcOrd="1" destOrd="0" presId="urn:microsoft.com/office/officeart/2005/8/layout/pList2"/>
    <dgm:cxn modelId="{9632206E-C1DF-40F1-AF64-E6550D32F4E6}" type="presParOf" srcId="{F0BABF90-0CED-4609-A5F2-B2BB6D5CBAC5}" destId="{8B46F0F9-7F3D-46F4-A577-0ECFDFFD22DA}" srcOrd="0" destOrd="0" presId="urn:microsoft.com/office/officeart/2005/8/layout/pList2"/>
    <dgm:cxn modelId="{635BAA0B-578C-412F-8C35-7810A88CC6A4}" type="presParOf" srcId="{8B46F0F9-7F3D-46F4-A577-0ECFDFFD22DA}" destId="{B06AE2D9-2443-4B66-9AC1-7FF4B749A935}" srcOrd="0" destOrd="0" presId="urn:microsoft.com/office/officeart/2005/8/layout/pList2"/>
    <dgm:cxn modelId="{2AD3094E-E4F1-49CC-9F43-62A075164ACB}" type="presParOf" srcId="{8B46F0F9-7F3D-46F4-A577-0ECFDFFD22DA}" destId="{E849173B-6E4B-49BB-BD6C-F15B4993E686}" srcOrd="1" destOrd="0" presId="urn:microsoft.com/office/officeart/2005/8/layout/pList2"/>
    <dgm:cxn modelId="{781482FE-766B-413F-A68E-C4819245825C}" type="presParOf" srcId="{8B46F0F9-7F3D-46F4-A577-0ECFDFFD22DA}" destId="{C8453387-8D0B-4FFE-A1A6-561EBB07D5D4}" srcOrd="2" destOrd="0" presId="urn:microsoft.com/office/officeart/2005/8/layout/pList2"/>
    <dgm:cxn modelId="{E0F25365-7F96-4095-8890-DD850738D6B3}" type="presParOf" srcId="{F0BABF90-0CED-4609-A5F2-B2BB6D5CBAC5}" destId="{405390F5-494D-4A4A-BD5E-91CFE8B2F32A}" srcOrd="1" destOrd="0" presId="urn:microsoft.com/office/officeart/2005/8/layout/pList2"/>
    <dgm:cxn modelId="{9DBA5190-761B-45DF-A204-E2F58CEB457D}" type="presParOf" srcId="{F0BABF90-0CED-4609-A5F2-B2BB6D5CBAC5}" destId="{81FD09FB-B2B1-4A14-BF01-6C960DEEA569}" srcOrd="2" destOrd="0" presId="urn:microsoft.com/office/officeart/2005/8/layout/pList2"/>
    <dgm:cxn modelId="{01BD0663-9C5B-405E-91A2-6AB42AB2756B}" type="presParOf" srcId="{81FD09FB-B2B1-4A14-BF01-6C960DEEA569}" destId="{EF19EAA9-2C6A-4443-9087-D488F09ACEAA}" srcOrd="0" destOrd="0" presId="urn:microsoft.com/office/officeart/2005/8/layout/pList2"/>
    <dgm:cxn modelId="{742366F5-764A-41EC-8904-6D3167ACF976}" type="presParOf" srcId="{81FD09FB-B2B1-4A14-BF01-6C960DEEA569}" destId="{738C7D6C-1185-433E-A78C-E55AEED25AF8}" srcOrd="1" destOrd="0" presId="urn:microsoft.com/office/officeart/2005/8/layout/pList2"/>
    <dgm:cxn modelId="{CFCA9D73-58EF-4952-9D86-3A3A5F0E9CEA}" type="presParOf" srcId="{81FD09FB-B2B1-4A14-BF01-6C960DEEA569}" destId="{16E38D24-EF43-4493-B353-812983622891}" srcOrd="2" destOrd="0" presId="urn:microsoft.com/office/officeart/2005/8/layout/pList2"/>
    <dgm:cxn modelId="{84FB81E4-EDD9-4191-9EE7-410F3FC474C3}" type="presParOf" srcId="{F0BABF90-0CED-4609-A5F2-B2BB6D5CBAC5}" destId="{A4499955-C347-4089-8213-315F670AB205}" srcOrd="3" destOrd="0" presId="urn:microsoft.com/office/officeart/2005/8/layout/pList2"/>
    <dgm:cxn modelId="{0F17A9B4-BFD2-41F1-80C0-E58206560F19}" type="presParOf" srcId="{F0BABF90-0CED-4609-A5F2-B2BB6D5CBAC5}" destId="{8B96E154-EE6F-4710-BF1C-6B298CCAF095}" srcOrd="4" destOrd="0" presId="urn:microsoft.com/office/officeart/2005/8/layout/pList2"/>
    <dgm:cxn modelId="{BFA5B2CB-5B5B-486C-ACFA-D73CDEC79C02}" type="presParOf" srcId="{8B96E154-EE6F-4710-BF1C-6B298CCAF095}" destId="{59C15F17-93AE-493C-AB37-C49D047531FC}" srcOrd="0" destOrd="0" presId="urn:microsoft.com/office/officeart/2005/8/layout/pList2"/>
    <dgm:cxn modelId="{356ACDEA-398C-42E3-A92C-110A6A0E1F45}" type="presParOf" srcId="{8B96E154-EE6F-4710-BF1C-6B298CCAF095}" destId="{7F80EBAE-CC3F-4EA3-8E9B-331A658808E9}" srcOrd="1" destOrd="0" presId="urn:microsoft.com/office/officeart/2005/8/layout/pList2"/>
    <dgm:cxn modelId="{5E6F425A-ED59-46CB-8493-2A2D0673A26D}" type="presParOf" srcId="{8B96E154-EE6F-4710-BF1C-6B298CCAF095}" destId="{2F468BDE-6E1C-438E-BE93-A7A18A833325}" srcOrd="2" destOrd="0" presId="urn:microsoft.com/office/officeart/2005/8/layout/pList2"/>
    <dgm:cxn modelId="{AC261EDE-092A-4B7A-BA82-F6B2E073F34B}" type="presParOf" srcId="{F0BABF90-0CED-4609-A5F2-B2BB6D5CBAC5}" destId="{4A1F26ED-40BE-404F-9739-EFBF33E3BEE3}" srcOrd="5" destOrd="0" presId="urn:microsoft.com/office/officeart/2005/8/layout/pList2"/>
    <dgm:cxn modelId="{61220DEF-4F76-4BC6-AB7E-61D85E50B0C0}" type="presParOf" srcId="{F0BABF90-0CED-4609-A5F2-B2BB6D5CBAC5}" destId="{DF0A5BA3-93F3-4046-AFEF-5D9953997BD8}" srcOrd="6" destOrd="0" presId="urn:microsoft.com/office/officeart/2005/8/layout/pList2"/>
    <dgm:cxn modelId="{DBADF13B-7CD4-492E-BF13-FB8E9166B34A}" type="presParOf" srcId="{DF0A5BA3-93F3-4046-AFEF-5D9953997BD8}" destId="{EBAB4187-AEB4-4B54-9EC0-AC00CC23C171}" srcOrd="0" destOrd="0" presId="urn:microsoft.com/office/officeart/2005/8/layout/pList2"/>
    <dgm:cxn modelId="{A6E55224-D42E-4E46-95F5-1E91BBCAEC17}" type="presParOf" srcId="{DF0A5BA3-93F3-4046-AFEF-5D9953997BD8}" destId="{1ACC611F-F4B2-40F8-8343-497BCE20CD78}" srcOrd="1" destOrd="0" presId="urn:microsoft.com/office/officeart/2005/8/layout/pList2"/>
    <dgm:cxn modelId="{519C43EA-B006-41D6-82F4-65380EF58136}" type="presParOf" srcId="{DF0A5BA3-93F3-4046-AFEF-5D9953997BD8}" destId="{BEE847FB-6B04-413C-9CE1-72E5A03AE51F}" srcOrd="2" destOrd="0" presId="urn:microsoft.com/office/officeart/2005/8/layout/p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8A8E3E-0F96-45FF-8F8D-41C23A3BC29D}" type="doc">
      <dgm:prSet loTypeId="urn:microsoft.com/office/officeart/2005/8/layout/hierarchy1" loCatId="hierarchy" qsTypeId="urn:microsoft.com/office/officeart/2005/8/quickstyle/3d9" qsCatId="3D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56046EED-4542-4243-BBDA-1DFB7897BC1A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mtClean="0"/>
            <a:t>степи</a:t>
          </a:r>
        </a:p>
        <a:p>
          <a:pPr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5B59FF1D-B587-4A4E-9DF3-F06AF4BE78A2}" type="parTrans" cxnId="{3E53B3A8-43AE-45A8-8417-DE62EC95EC4B}">
      <dgm:prSet/>
      <dgm:spPr/>
      <dgm:t>
        <a:bodyPr/>
        <a:lstStyle/>
        <a:p>
          <a:endParaRPr lang="ru-RU"/>
        </a:p>
      </dgm:t>
    </dgm:pt>
    <dgm:pt modelId="{2DA79CC4-3CAC-4DC0-9DFB-9C8758C5FBE8}" type="sibTrans" cxnId="{3E53B3A8-43AE-45A8-8417-DE62EC95EC4B}">
      <dgm:prSet/>
      <dgm:spPr/>
      <dgm:t>
        <a:bodyPr/>
        <a:lstStyle/>
        <a:p>
          <a:endParaRPr lang="ru-RU"/>
        </a:p>
      </dgm:t>
    </dgm:pt>
    <dgm:pt modelId="{5FFDC2EE-3DAC-4EBE-ACC2-B13866D1353C}">
      <dgm:prSet phldrT="[Текст]"/>
      <dgm:spPr/>
      <dgm:t>
        <a:bodyPr/>
        <a:lstStyle/>
        <a:p>
          <a:r>
            <a:rPr lang="ru-RU" dirty="0" smtClean="0">
              <a:hlinkClick xmlns:r="http://schemas.openxmlformats.org/officeDocument/2006/relationships" r:id="rId1" action="ppaction://hlinksldjump"/>
            </a:rPr>
            <a:t>флора</a:t>
          </a:r>
          <a:endParaRPr lang="ru-RU" dirty="0"/>
        </a:p>
      </dgm:t>
    </dgm:pt>
    <dgm:pt modelId="{C3CAD5D8-AC37-4F96-B665-6C95DDEA0EC7}" type="parTrans" cxnId="{171C0BE6-604A-4871-AAF0-D7F706051F13}">
      <dgm:prSet/>
      <dgm:spPr/>
      <dgm:t>
        <a:bodyPr/>
        <a:lstStyle/>
        <a:p>
          <a:endParaRPr lang="ru-RU"/>
        </a:p>
      </dgm:t>
    </dgm:pt>
    <dgm:pt modelId="{9051D382-FBC7-4974-97E5-DB5A8A7AFDB2}" type="sibTrans" cxnId="{171C0BE6-604A-4871-AAF0-D7F706051F13}">
      <dgm:prSet/>
      <dgm:spPr/>
      <dgm:t>
        <a:bodyPr/>
        <a:lstStyle/>
        <a:p>
          <a:endParaRPr lang="ru-RU"/>
        </a:p>
      </dgm:t>
    </dgm:pt>
    <dgm:pt modelId="{18463425-0E60-4A47-8C29-757595ACEA56}">
      <dgm:prSet phldrT="[Текст]"/>
      <dgm:spPr/>
      <dgm:t>
        <a:bodyPr/>
        <a:lstStyle/>
        <a:p>
          <a:r>
            <a:rPr lang="ru-RU" dirty="0" smtClean="0">
              <a:hlinkClick xmlns:r="http://schemas.openxmlformats.org/officeDocument/2006/relationships" r:id="rId2" action="ppaction://hlinksldjump"/>
            </a:rPr>
            <a:t>фауна</a:t>
          </a:r>
          <a:endParaRPr lang="ru-RU" dirty="0"/>
        </a:p>
      </dgm:t>
    </dgm:pt>
    <dgm:pt modelId="{A70BA7F8-DF4A-41D9-918A-4CAE0AECC23F}" type="parTrans" cxnId="{EF67600A-63C3-44BB-BC93-8966A868C1FC}">
      <dgm:prSet/>
      <dgm:spPr/>
      <dgm:t>
        <a:bodyPr/>
        <a:lstStyle/>
        <a:p>
          <a:endParaRPr lang="ru-RU"/>
        </a:p>
      </dgm:t>
    </dgm:pt>
    <dgm:pt modelId="{EEBCE34A-A2EA-4D81-88F8-44B3B5A88DAB}" type="sibTrans" cxnId="{EF67600A-63C3-44BB-BC93-8966A868C1FC}">
      <dgm:prSet/>
      <dgm:spPr/>
      <dgm:t>
        <a:bodyPr/>
        <a:lstStyle/>
        <a:p>
          <a:endParaRPr lang="ru-RU"/>
        </a:p>
      </dgm:t>
    </dgm:pt>
    <dgm:pt modelId="{48A9FECB-109D-43EC-A055-C1CF9683DA27}" type="pres">
      <dgm:prSet presAssocID="{A48A8E3E-0F96-45FF-8F8D-41C23A3BC29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CCE0C09-A046-4F30-93A0-D48241EE989B}" type="pres">
      <dgm:prSet presAssocID="{56046EED-4542-4243-BBDA-1DFB7897BC1A}" presName="hierRoot1" presStyleCnt="0"/>
      <dgm:spPr/>
    </dgm:pt>
    <dgm:pt modelId="{56D2AB67-42BA-4452-A0D5-58AD556053B4}" type="pres">
      <dgm:prSet presAssocID="{56046EED-4542-4243-BBDA-1DFB7897BC1A}" presName="composite" presStyleCnt="0"/>
      <dgm:spPr/>
    </dgm:pt>
    <dgm:pt modelId="{A1B7ED87-07A6-4F53-A50A-0F380153CADF}" type="pres">
      <dgm:prSet presAssocID="{56046EED-4542-4243-BBDA-1DFB7897BC1A}" presName="background" presStyleLbl="node0" presStyleIdx="0" presStyleCnt="1"/>
      <dgm:spPr/>
    </dgm:pt>
    <dgm:pt modelId="{821F3CC3-BB56-4081-A6E3-1A540CE8DCD7}" type="pres">
      <dgm:prSet presAssocID="{56046EED-4542-4243-BBDA-1DFB7897BC1A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81B4E61-49B2-417B-BDB3-7B9D5825F9A8}" type="pres">
      <dgm:prSet presAssocID="{56046EED-4542-4243-BBDA-1DFB7897BC1A}" presName="hierChild2" presStyleCnt="0"/>
      <dgm:spPr/>
    </dgm:pt>
    <dgm:pt modelId="{1CD031B3-7C9F-4E74-B94F-A4A9372C4528}" type="pres">
      <dgm:prSet presAssocID="{C3CAD5D8-AC37-4F96-B665-6C95DDEA0EC7}" presName="Name10" presStyleLbl="parChTrans1D2" presStyleIdx="0" presStyleCnt="2"/>
      <dgm:spPr/>
      <dgm:t>
        <a:bodyPr/>
        <a:lstStyle/>
        <a:p>
          <a:endParaRPr lang="ru-RU"/>
        </a:p>
      </dgm:t>
    </dgm:pt>
    <dgm:pt modelId="{32CD6CB0-5FE2-4EC4-8BFC-345E90312958}" type="pres">
      <dgm:prSet presAssocID="{5FFDC2EE-3DAC-4EBE-ACC2-B13866D1353C}" presName="hierRoot2" presStyleCnt="0"/>
      <dgm:spPr/>
    </dgm:pt>
    <dgm:pt modelId="{D963DBE0-9D9B-4F5F-827D-30E1CF02C9F9}" type="pres">
      <dgm:prSet presAssocID="{5FFDC2EE-3DAC-4EBE-ACC2-B13866D1353C}" presName="composite2" presStyleCnt="0"/>
      <dgm:spPr/>
    </dgm:pt>
    <dgm:pt modelId="{B4C9A61B-E12F-4F5E-8B08-CC5AE169A0F9}" type="pres">
      <dgm:prSet presAssocID="{5FFDC2EE-3DAC-4EBE-ACC2-B13866D1353C}" presName="background2" presStyleLbl="node2" presStyleIdx="0" presStyleCnt="2"/>
      <dgm:spPr/>
    </dgm:pt>
    <dgm:pt modelId="{C50AA047-AB3F-46CF-9D07-CD59570B8152}" type="pres">
      <dgm:prSet presAssocID="{5FFDC2EE-3DAC-4EBE-ACC2-B13866D1353C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E2B2B7C-FD72-463F-8414-763C01081385}" type="pres">
      <dgm:prSet presAssocID="{5FFDC2EE-3DAC-4EBE-ACC2-B13866D1353C}" presName="hierChild3" presStyleCnt="0"/>
      <dgm:spPr/>
    </dgm:pt>
    <dgm:pt modelId="{4624B092-4692-42D5-977B-47271CA3801E}" type="pres">
      <dgm:prSet presAssocID="{A70BA7F8-DF4A-41D9-918A-4CAE0AECC23F}" presName="Name10" presStyleLbl="parChTrans1D2" presStyleIdx="1" presStyleCnt="2"/>
      <dgm:spPr/>
      <dgm:t>
        <a:bodyPr/>
        <a:lstStyle/>
        <a:p>
          <a:endParaRPr lang="ru-RU"/>
        </a:p>
      </dgm:t>
    </dgm:pt>
    <dgm:pt modelId="{9E4074A2-58C7-4F6B-B2E6-096A6834CA09}" type="pres">
      <dgm:prSet presAssocID="{18463425-0E60-4A47-8C29-757595ACEA56}" presName="hierRoot2" presStyleCnt="0"/>
      <dgm:spPr/>
    </dgm:pt>
    <dgm:pt modelId="{0F9FE844-A88F-4515-A23C-75FCBE994404}" type="pres">
      <dgm:prSet presAssocID="{18463425-0E60-4A47-8C29-757595ACEA56}" presName="composite2" presStyleCnt="0"/>
      <dgm:spPr/>
    </dgm:pt>
    <dgm:pt modelId="{13739554-CECE-40FB-ABCE-A8A70856E66F}" type="pres">
      <dgm:prSet presAssocID="{18463425-0E60-4A47-8C29-757595ACEA56}" presName="background2" presStyleLbl="node2" presStyleIdx="1" presStyleCnt="2"/>
      <dgm:spPr/>
    </dgm:pt>
    <dgm:pt modelId="{1AD637DE-2495-4933-9CCE-C69BB7D5C55C}" type="pres">
      <dgm:prSet presAssocID="{18463425-0E60-4A47-8C29-757595ACEA56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12DA40-602E-49E0-B769-6C95EFF3CA42}" type="pres">
      <dgm:prSet presAssocID="{18463425-0E60-4A47-8C29-757595ACEA56}" presName="hierChild3" presStyleCnt="0"/>
      <dgm:spPr/>
    </dgm:pt>
  </dgm:ptLst>
  <dgm:cxnLst>
    <dgm:cxn modelId="{C8AC3362-59D2-4B5E-9147-BE7FE0568336}" type="presOf" srcId="{56046EED-4542-4243-BBDA-1DFB7897BC1A}" destId="{821F3CC3-BB56-4081-A6E3-1A540CE8DCD7}" srcOrd="0" destOrd="0" presId="urn:microsoft.com/office/officeart/2005/8/layout/hierarchy1"/>
    <dgm:cxn modelId="{41950A64-E749-44AE-AFB8-88F3B67DFF77}" type="presOf" srcId="{18463425-0E60-4A47-8C29-757595ACEA56}" destId="{1AD637DE-2495-4933-9CCE-C69BB7D5C55C}" srcOrd="0" destOrd="0" presId="urn:microsoft.com/office/officeart/2005/8/layout/hierarchy1"/>
    <dgm:cxn modelId="{6310570B-5CB0-4B8D-AEFC-EAF8FD6B5CEA}" type="presOf" srcId="{C3CAD5D8-AC37-4F96-B665-6C95DDEA0EC7}" destId="{1CD031B3-7C9F-4E74-B94F-A4A9372C4528}" srcOrd="0" destOrd="0" presId="urn:microsoft.com/office/officeart/2005/8/layout/hierarchy1"/>
    <dgm:cxn modelId="{171C0BE6-604A-4871-AAF0-D7F706051F13}" srcId="{56046EED-4542-4243-BBDA-1DFB7897BC1A}" destId="{5FFDC2EE-3DAC-4EBE-ACC2-B13866D1353C}" srcOrd="0" destOrd="0" parTransId="{C3CAD5D8-AC37-4F96-B665-6C95DDEA0EC7}" sibTransId="{9051D382-FBC7-4974-97E5-DB5A8A7AFDB2}"/>
    <dgm:cxn modelId="{6EFE8ED8-1624-48C6-857E-9E7AB89218A1}" type="presOf" srcId="{5FFDC2EE-3DAC-4EBE-ACC2-B13866D1353C}" destId="{C50AA047-AB3F-46CF-9D07-CD59570B8152}" srcOrd="0" destOrd="0" presId="urn:microsoft.com/office/officeart/2005/8/layout/hierarchy1"/>
    <dgm:cxn modelId="{F0056483-384D-4750-8D1E-48DF56497342}" type="presOf" srcId="{A48A8E3E-0F96-45FF-8F8D-41C23A3BC29D}" destId="{48A9FECB-109D-43EC-A055-C1CF9683DA27}" srcOrd="0" destOrd="0" presId="urn:microsoft.com/office/officeart/2005/8/layout/hierarchy1"/>
    <dgm:cxn modelId="{6AA4A4CA-3908-454A-96DB-0918055EDC78}" type="presOf" srcId="{A70BA7F8-DF4A-41D9-918A-4CAE0AECC23F}" destId="{4624B092-4692-42D5-977B-47271CA3801E}" srcOrd="0" destOrd="0" presId="urn:microsoft.com/office/officeart/2005/8/layout/hierarchy1"/>
    <dgm:cxn modelId="{EF67600A-63C3-44BB-BC93-8966A868C1FC}" srcId="{56046EED-4542-4243-BBDA-1DFB7897BC1A}" destId="{18463425-0E60-4A47-8C29-757595ACEA56}" srcOrd="1" destOrd="0" parTransId="{A70BA7F8-DF4A-41D9-918A-4CAE0AECC23F}" sibTransId="{EEBCE34A-A2EA-4D81-88F8-44B3B5A88DAB}"/>
    <dgm:cxn modelId="{3E53B3A8-43AE-45A8-8417-DE62EC95EC4B}" srcId="{A48A8E3E-0F96-45FF-8F8D-41C23A3BC29D}" destId="{56046EED-4542-4243-BBDA-1DFB7897BC1A}" srcOrd="0" destOrd="0" parTransId="{5B59FF1D-B587-4A4E-9DF3-F06AF4BE78A2}" sibTransId="{2DA79CC4-3CAC-4DC0-9DFB-9C8758C5FBE8}"/>
    <dgm:cxn modelId="{C0706CA4-AF5E-4C45-9534-DCA45318152B}" type="presParOf" srcId="{48A9FECB-109D-43EC-A055-C1CF9683DA27}" destId="{4CCE0C09-A046-4F30-93A0-D48241EE989B}" srcOrd="0" destOrd="0" presId="urn:microsoft.com/office/officeart/2005/8/layout/hierarchy1"/>
    <dgm:cxn modelId="{3F903FA4-64A4-4726-8F47-E5D320DEBD21}" type="presParOf" srcId="{4CCE0C09-A046-4F30-93A0-D48241EE989B}" destId="{56D2AB67-42BA-4452-A0D5-58AD556053B4}" srcOrd="0" destOrd="0" presId="urn:microsoft.com/office/officeart/2005/8/layout/hierarchy1"/>
    <dgm:cxn modelId="{01308040-FE7D-42B4-A10F-0B6AFCE48A3F}" type="presParOf" srcId="{56D2AB67-42BA-4452-A0D5-58AD556053B4}" destId="{A1B7ED87-07A6-4F53-A50A-0F380153CADF}" srcOrd="0" destOrd="0" presId="urn:microsoft.com/office/officeart/2005/8/layout/hierarchy1"/>
    <dgm:cxn modelId="{A0740B72-0DD2-4823-94B9-88C41A590184}" type="presParOf" srcId="{56D2AB67-42BA-4452-A0D5-58AD556053B4}" destId="{821F3CC3-BB56-4081-A6E3-1A540CE8DCD7}" srcOrd="1" destOrd="0" presId="urn:microsoft.com/office/officeart/2005/8/layout/hierarchy1"/>
    <dgm:cxn modelId="{E21F60A4-6835-4900-B89D-DACB8FB4BB17}" type="presParOf" srcId="{4CCE0C09-A046-4F30-93A0-D48241EE989B}" destId="{781B4E61-49B2-417B-BDB3-7B9D5825F9A8}" srcOrd="1" destOrd="0" presId="urn:microsoft.com/office/officeart/2005/8/layout/hierarchy1"/>
    <dgm:cxn modelId="{AE409BE9-85B0-4A86-A341-9B570624B9A0}" type="presParOf" srcId="{781B4E61-49B2-417B-BDB3-7B9D5825F9A8}" destId="{1CD031B3-7C9F-4E74-B94F-A4A9372C4528}" srcOrd="0" destOrd="0" presId="urn:microsoft.com/office/officeart/2005/8/layout/hierarchy1"/>
    <dgm:cxn modelId="{1DC6A562-584A-4739-A446-C5154E0BA02B}" type="presParOf" srcId="{781B4E61-49B2-417B-BDB3-7B9D5825F9A8}" destId="{32CD6CB0-5FE2-4EC4-8BFC-345E90312958}" srcOrd="1" destOrd="0" presId="urn:microsoft.com/office/officeart/2005/8/layout/hierarchy1"/>
    <dgm:cxn modelId="{32E8ACF3-AFB2-4ACD-9F00-C56B1EB8CCF8}" type="presParOf" srcId="{32CD6CB0-5FE2-4EC4-8BFC-345E90312958}" destId="{D963DBE0-9D9B-4F5F-827D-30E1CF02C9F9}" srcOrd="0" destOrd="0" presId="urn:microsoft.com/office/officeart/2005/8/layout/hierarchy1"/>
    <dgm:cxn modelId="{5A0E74DD-54D2-4DAE-B297-E5C9E6D24955}" type="presParOf" srcId="{D963DBE0-9D9B-4F5F-827D-30E1CF02C9F9}" destId="{B4C9A61B-E12F-4F5E-8B08-CC5AE169A0F9}" srcOrd="0" destOrd="0" presId="urn:microsoft.com/office/officeart/2005/8/layout/hierarchy1"/>
    <dgm:cxn modelId="{DCAFF686-D51F-4669-9B7E-FFF0D98E807B}" type="presParOf" srcId="{D963DBE0-9D9B-4F5F-827D-30E1CF02C9F9}" destId="{C50AA047-AB3F-46CF-9D07-CD59570B8152}" srcOrd="1" destOrd="0" presId="urn:microsoft.com/office/officeart/2005/8/layout/hierarchy1"/>
    <dgm:cxn modelId="{85802345-CDA4-454E-A2B5-2FDC3E2FD729}" type="presParOf" srcId="{32CD6CB0-5FE2-4EC4-8BFC-345E90312958}" destId="{EE2B2B7C-FD72-463F-8414-763C01081385}" srcOrd="1" destOrd="0" presId="urn:microsoft.com/office/officeart/2005/8/layout/hierarchy1"/>
    <dgm:cxn modelId="{92F82F6D-8995-440C-9DB5-F779EA83A17A}" type="presParOf" srcId="{781B4E61-49B2-417B-BDB3-7B9D5825F9A8}" destId="{4624B092-4692-42D5-977B-47271CA3801E}" srcOrd="2" destOrd="0" presId="urn:microsoft.com/office/officeart/2005/8/layout/hierarchy1"/>
    <dgm:cxn modelId="{D309D18B-0DFA-4E62-9E0F-241E72EED445}" type="presParOf" srcId="{781B4E61-49B2-417B-BDB3-7B9D5825F9A8}" destId="{9E4074A2-58C7-4F6B-B2E6-096A6834CA09}" srcOrd="3" destOrd="0" presId="urn:microsoft.com/office/officeart/2005/8/layout/hierarchy1"/>
    <dgm:cxn modelId="{16053F56-FDF2-4828-8F8D-2D1DA9C3F9DE}" type="presParOf" srcId="{9E4074A2-58C7-4F6B-B2E6-096A6834CA09}" destId="{0F9FE844-A88F-4515-A23C-75FCBE994404}" srcOrd="0" destOrd="0" presId="urn:microsoft.com/office/officeart/2005/8/layout/hierarchy1"/>
    <dgm:cxn modelId="{F73BB468-D430-42F6-B6F8-5521AD7D0EC7}" type="presParOf" srcId="{0F9FE844-A88F-4515-A23C-75FCBE994404}" destId="{13739554-CECE-40FB-ABCE-A8A70856E66F}" srcOrd="0" destOrd="0" presId="urn:microsoft.com/office/officeart/2005/8/layout/hierarchy1"/>
    <dgm:cxn modelId="{2202E57D-2B4D-4992-A56B-4500D89D6921}" type="presParOf" srcId="{0F9FE844-A88F-4515-A23C-75FCBE994404}" destId="{1AD637DE-2495-4933-9CCE-C69BB7D5C55C}" srcOrd="1" destOrd="0" presId="urn:microsoft.com/office/officeart/2005/8/layout/hierarchy1"/>
    <dgm:cxn modelId="{A18A707D-E503-4E36-BE4A-D7E32B06F31A}" type="presParOf" srcId="{9E4074A2-58C7-4F6B-B2E6-096A6834CA09}" destId="{0712DA40-602E-49E0-B769-6C95EFF3CA42}" srcOrd="1" destOrd="0" presId="urn:microsoft.com/office/officeart/2005/8/layout/hierarchy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FC0B57-6473-42E7-BDEE-FD9699E190C5}" type="doc">
      <dgm:prSet loTypeId="urn:microsoft.com/office/officeart/2005/8/layout/hierarchy1" loCatId="hierarchy" qsTypeId="urn:microsoft.com/office/officeart/2005/8/quickstyle/3d9" qsCatId="3D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5715B115-1DA8-4175-9F9C-2BE8636ED5AB}">
      <dgm:prSet phldrT="[Текст]"/>
      <dgm:spPr/>
      <dgm:t>
        <a:bodyPr/>
        <a:lstStyle/>
        <a:p>
          <a:r>
            <a:rPr lang="ru-RU" dirty="0" smtClean="0"/>
            <a:t>Лесостепь </a:t>
          </a:r>
          <a:endParaRPr lang="ru-RU" dirty="0"/>
        </a:p>
      </dgm:t>
    </dgm:pt>
    <dgm:pt modelId="{0998A096-981D-4E25-850C-745836837794}" type="parTrans" cxnId="{EA7CB048-6225-4525-BD13-E37C6438EAEA}">
      <dgm:prSet/>
      <dgm:spPr/>
      <dgm:t>
        <a:bodyPr/>
        <a:lstStyle/>
        <a:p>
          <a:endParaRPr lang="ru-RU"/>
        </a:p>
      </dgm:t>
    </dgm:pt>
    <dgm:pt modelId="{81FA8ED7-9217-4354-B642-7D5064145FC5}" type="sibTrans" cxnId="{EA7CB048-6225-4525-BD13-E37C6438EAEA}">
      <dgm:prSet/>
      <dgm:spPr/>
      <dgm:t>
        <a:bodyPr/>
        <a:lstStyle/>
        <a:p>
          <a:endParaRPr lang="ru-RU"/>
        </a:p>
      </dgm:t>
    </dgm:pt>
    <dgm:pt modelId="{179CDD0B-4DDD-48A0-9DD1-2AD417CB8248}">
      <dgm:prSet phldrT="[Текст]"/>
      <dgm:spPr/>
      <dgm:t>
        <a:bodyPr/>
        <a:lstStyle/>
        <a:p>
          <a:r>
            <a:rPr lang="ru-RU" dirty="0" smtClean="0">
              <a:hlinkClick xmlns:r="http://schemas.openxmlformats.org/officeDocument/2006/relationships" r:id="rId1" action="ppaction://hlinksldjump"/>
            </a:rPr>
            <a:t>флора</a:t>
          </a:r>
          <a:endParaRPr lang="ru-RU" dirty="0"/>
        </a:p>
      </dgm:t>
    </dgm:pt>
    <dgm:pt modelId="{C13D507F-0EB3-4131-B145-D529A03D7327}" type="parTrans" cxnId="{135EA738-15F0-42A3-A22D-CA5666925957}">
      <dgm:prSet/>
      <dgm:spPr/>
      <dgm:t>
        <a:bodyPr/>
        <a:lstStyle/>
        <a:p>
          <a:endParaRPr lang="ru-RU"/>
        </a:p>
      </dgm:t>
    </dgm:pt>
    <dgm:pt modelId="{797441B3-677F-4E5A-9EB6-60F86AA78B13}" type="sibTrans" cxnId="{135EA738-15F0-42A3-A22D-CA5666925957}">
      <dgm:prSet/>
      <dgm:spPr/>
      <dgm:t>
        <a:bodyPr/>
        <a:lstStyle/>
        <a:p>
          <a:endParaRPr lang="ru-RU"/>
        </a:p>
      </dgm:t>
    </dgm:pt>
    <dgm:pt modelId="{D14CEFDE-5217-4860-BFF6-11D5F3E390A4}">
      <dgm:prSet phldrT="[Текст]"/>
      <dgm:spPr/>
      <dgm:t>
        <a:bodyPr/>
        <a:lstStyle/>
        <a:p>
          <a:r>
            <a:rPr lang="ru-RU" dirty="0" smtClean="0">
              <a:hlinkClick xmlns:r="http://schemas.openxmlformats.org/officeDocument/2006/relationships" r:id="rId2" action="ppaction://hlinksldjump"/>
            </a:rPr>
            <a:t>фауна</a:t>
          </a:r>
          <a:endParaRPr lang="ru-RU" dirty="0"/>
        </a:p>
      </dgm:t>
    </dgm:pt>
    <dgm:pt modelId="{9148A407-AA6B-44BB-9C62-FDBA7E3644CC}" type="parTrans" cxnId="{E66DC43E-77EB-4ACF-97CE-D9268E446BAA}">
      <dgm:prSet/>
      <dgm:spPr/>
      <dgm:t>
        <a:bodyPr/>
        <a:lstStyle/>
        <a:p>
          <a:endParaRPr lang="ru-RU"/>
        </a:p>
      </dgm:t>
    </dgm:pt>
    <dgm:pt modelId="{534DD993-E42D-43AB-BD99-0F4318BE6FDD}" type="sibTrans" cxnId="{E66DC43E-77EB-4ACF-97CE-D9268E446BAA}">
      <dgm:prSet/>
      <dgm:spPr/>
      <dgm:t>
        <a:bodyPr/>
        <a:lstStyle/>
        <a:p>
          <a:endParaRPr lang="ru-RU"/>
        </a:p>
      </dgm:t>
    </dgm:pt>
    <dgm:pt modelId="{8354AD78-9513-495C-817E-12E9314FE587}" type="pres">
      <dgm:prSet presAssocID="{34FC0B57-6473-42E7-BDEE-FD9699E190C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33F08F7-0A2E-4ED7-B4C3-8C43E08AF5B7}" type="pres">
      <dgm:prSet presAssocID="{5715B115-1DA8-4175-9F9C-2BE8636ED5AB}" presName="hierRoot1" presStyleCnt="0"/>
      <dgm:spPr/>
    </dgm:pt>
    <dgm:pt modelId="{FBB063C0-32C1-43F3-9570-E3A16CC73C68}" type="pres">
      <dgm:prSet presAssocID="{5715B115-1DA8-4175-9F9C-2BE8636ED5AB}" presName="composite" presStyleCnt="0"/>
      <dgm:spPr/>
    </dgm:pt>
    <dgm:pt modelId="{1097509B-5F87-4FB3-9F3B-89229A9C7F22}" type="pres">
      <dgm:prSet presAssocID="{5715B115-1DA8-4175-9F9C-2BE8636ED5AB}" presName="background" presStyleLbl="node0" presStyleIdx="0" presStyleCnt="1"/>
      <dgm:spPr/>
    </dgm:pt>
    <dgm:pt modelId="{8807F754-0C69-46E9-B907-90A860E4276B}" type="pres">
      <dgm:prSet presAssocID="{5715B115-1DA8-4175-9F9C-2BE8636ED5AB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A758298-D20F-4EAD-A6E6-FFF77BAA32AC}" type="pres">
      <dgm:prSet presAssocID="{5715B115-1DA8-4175-9F9C-2BE8636ED5AB}" presName="hierChild2" presStyleCnt="0"/>
      <dgm:spPr/>
    </dgm:pt>
    <dgm:pt modelId="{7D76F49B-315F-4685-A5B5-D09B5106C243}" type="pres">
      <dgm:prSet presAssocID="{C13D507F-0EB3-4131-B145-D529A03D7327}" presName="Name10" presStyleLbl="parChTrans1D2" presStyleIdx="0" presStyleCnt="2"/>
      <dgm:spPr/>
      <dgm:t>
        <a:bodyPr/>
        <a:lstStyle/>
        <a:p>
          <a:endParaRPr lang="ru-RU"/>
        </a:p>
      </dgm:t>
    </dgm:pt>
    <dgm:pt modelId="{E21423D9-3403-4726-A5CE-AE6C2EF0524D}" type="pres">
      <dgm:prSet presAssocID="{179CDD0B-4DDD-48A0-9DD1-2AD417CB8248}" presName="hierRoot2" presStyleCnt="0"/>
      <dgm:spPr/>
    </dgm:pt>
    <dgm:pt modelId="{1157F386-9041-4E4B-92E6-B1BF7929D56E}" type="pres">
      <dgm:prSet presAssocID="{179CDD0B-4DDD-48A0-9DD1-2AD417CB8248}" presName="composite2" presStyleCnt="0"/>
      <dgm:spPr/>
    </dgm:pt>
    <dgm:pt modelId="{34A21866-C1A3-4840-838D-E7AFE22EE346}" type="pres">
      <dgm:prSet presAssocID="{179CDD0B-4DDD-48A0-9DD1-2AD417CB8248}" presName="background2" presStyleLbl="node2" presStyleIdx="0" presStyleCnt="2"/>
      <dgm:spPr/>
    </dgm:pt>
    <dgm:pt modelId="{325DE1BD-9B5D-4F1B-A049-EDBAF3E0C372}" type="pres">
      <dgm:prSet presAssocID="{179CDD0B-4DDD-48A0-9DD1-2AD417CB8248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C78CBA-8F68-4235-A3F1-464F0785DEE2}" type="pres">
      <dgm:prSet presAssocID="{179CDD0B-4DDD-48A0-9DD1-2AD417CB8248}" presName="hierChild3" presStyleCnt="0"/>
      <dgm:spPr/>
    </dgm:pt>
    <dgm:pt modelId="{3233E900-20BB-4A5B-B02C-7DA641059BBE}" type="pres">
      <dgm:prSet presAssocID="{9148A407-AA6B-44BB-9C62-FDBA7E3644CC}" presName="Name10" presStyleLbl="parChTrans1D2" presStyleIdx="1" presStyleCnt="2"/>
      <dgm:spPr/>
      <dgm:t>
        <a:bodyPr/>
        <a:lstStyle/>
        <a:p>
          <a:endParaRPr lang="ru-RU"/>
        </a:p>
      </dgm:t>
    </dgm:pt>
    <dgm:pt modelId="{D3488B27-2E52-434A-8EA7-1259E8860D92}" type="pres">
      <dgm:prSet presAssocID="{D14CEFDE-5217-4860-BFF6-11D5F3E390A4}" presName="hierRoot2" presStyleCnt="0"/>
      <dgm:spPr/>
    </dgm:pt>
    <dgm:pt modelId="{AC993B80-5CC9-49C5-B069-96B752CA101F}" type="pres">
      <dgm:prSet presAssocID="{D14CEFDE-5217-4860-BFF6-11D5F3E390A4}" presName="composite2" presStyleCnt="0"/>
      <dgm:spPr/>
    </dgm:pt>
    <dgm:pt modelId="{64A5D23C-68C2-465D-8B7B-0B5327A74EDE}" type="pres">
      <dgm:prSet presAssocID="{D14CEFDE-5217-4860-BFF6-11D5F3E390A4}" presName="background2" presStyleLbl="node2" presStyleIdx="1" presStyleCnt="2"/>
      <dgm:spPr/>
    </dgm:pt>
    <dgm:pt modelId="{6FF9CCD8-2D16-4DF2-A74C-1153A8332979}" type="pres">
      <dgm:prSet presAssocID="{D14CEFDE-5217-4860-BFF6-11D5F3E390A4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00495B7-ADD6-474B-A01E-31C7BC6A2505}" type="pres">
      <dgm:prSet presAssocID="{D14CEFDE-5217-4860-BFF6-11D5F3E390A4}" presName="hierChild3" presStyleCnt="0"/>
      <dgm:spPr/>
    </dgm:pt>
  </dgm:ptLst>
  <dgm:cxnLst>
    <dgm:cxn modelId="{6D6DA849-E50F-481B-8209-F7F4B756C9D1}" type="presOf" srcId="{179CDD0B-4DDD-48A0-9DD1-2AD417CB8248}" destId="{325DE1BD-9B5D-4F1B-A049-EDBAF3E0C372}" srcOrd="0" destOrd="0" presId="urn:microsoft.com/office/officeart/2005/8/layout/hierarchy1"/>
    <dgm:cxn modelId="{3123FCB4-1CC4-4A0C-A12E-0A397DF3F2EC}" type="presOf" srcId="{9148A407-AA6B-44BB-9C62-FDBA7E3644CC}" destId="{3233E900-20BB-4A5B-B02C-7DA641059BBE}" srcOrd="0" destOrd="0" presId="urn:microsoft.com/office/officeart/2005/8/layout/hierarchy1"/>
    <dgm:cxn modelId="{EA7CB048-6225-4525-BD13-E37C6438EAEA}" srcId="{34FC0B57-6473-42E7-BDEE-FD9699E190C5}" destId="{5715B115-1DA8-4175-9F9C-2BE8636ED5AB}" srcOrd="0" destOrd="0" parTransId="{0998A096-981D-4E25-850C-745836837794}" sibTransId="{81FA8ED7-9217-4354-B642-7D5064145FC5}"/>
    <dgm:cxn modelId="{870582CB-44D0-46AC-8F6B-297985076C80}" type="presOf" srcId="{D14CEFDE-5217-4860-BFF6-11D5F3E390A4}" destId="{6FF9CCD8-2D16-4DF2-A74C-1153A8332979}" srcOrd="0" destOrd="0" presId="urn:microsoft.com/office/officeart/2005/8/layout/hierarchy1"/>
    <dgm:cxn modelId="{E1C3D183-E80D-48EF-A017-1D434576DCAD}" type="presOf" srcId="{5715B115-1DA8-4175-9F9C-2BE8636ED5AB}" destId="{8807F754-0C69-46E9-B907-90A860E4276B}" srcOrd="0" destOrd="0" presId="urn:microsoft.com/office/officeart/2005/8/layout/hierarchy1"/>
    <dgm:cxn modelId="{940D7785-5C12-4748-8D24-C8C1CF7206BA}" type="presOf" srcId="{C13D507F-0EB3-4131-B145-D529A03D7327}" destId="{7D76F49B-315F-4685-A5B5-D09B5106C243}" srcOrd="0" destOrd="0" presId="urn:microsoft.com/office/officeart/2005/8/layout/hierarchy1"/>
    <dgm:cxn modelId="{135EA738-15F0-42A3-A22D-CA5666925957}" srcId="{5715B115-1DA8-4175-9F9C-2BE8636ED5AB}" destId="{179CDD0B-4DDD-48A0-9DD1-2AD417CB8248}" srcOrd="0" destOrd="0" parTransId="{C13D507F-0EB3-4131-B145-D529A03D7327}" sibTransId="{797441B3-677F-4E5A-9EB6-60F86AA78B13}"/>
    <dgm:cxn modelId="{E66DC43E-77EB-4ACF-97CE-D9268E446BAA}" srcId="{5715B115-1DA8-4175-9F9C-2BE8636ED5AB}" destId="{D14CEFDE-5217-4860-BFF6-11D5F3E390A4}" srcOrd="1" destOrd="0" parTransId="{9148A407-AA6B-44BB-9C62-FDBA7E3644CC}" sibTransId="{534DD993-E42D-43AB-BD99-0F4318BE6FDD}"/>
    <dgm:cxn modelId="{9C4D4CC3-DC47-4FA8-B26E-7392C871CB40}" type="presOf" srcId="{34FC0B57-6473-42E7-BDEE-FD9699E190C5}" destId="{8354AD78-9513-495C-817E-12E9314FE587}" srcOrd="0" destOrd="0" presId="urn:microsoft.com/office/officeart/2005/8/layout/hierarchy1"/>
    <dgm:cxn modelId="{BD66BE57-12C7-4E38-B521-19622B1FE4AC}" type="presParOf" srcId="{8354AD78-9513-495C-817E-12E9314FE587}" destId="{533F08F7-0A2E-4ED7-B4C3-8C43E08AF5B7}" srcOrd="0" destOrd="0" presId="urn:microsoft.com/office/officeart/2005/8/layout/hierarchy1"/>
    <dgm:cxn modelId="{D391FB10-9268-44B4-B910-C1CB46A0F205}" type="presParOf" srcId="{533F08F7-0A2E-4ED7-B4C3-8C43E08AF5B7}" destId="{FBB063C0-32C1-43F3-9570-E3A16CC73C68}" srcOrd="0" destOrd="0" presId="urn:microsoft.com/office/officeart/2005/8/layout/hierarchy1"/>
    <dgm:cxn modelId="{1025D92F-8E49-4FCE-A66B-CDBCB17D73C2}" type="presParOf" srcId="{FBB063C0-32C1-43F3-9570-E3A16CC73C68}" destId="{1097509B-5F87-4FB3-9F3B-89229A9C7F22}" srcOrd="0" destOrd="0" presId="urn:microsoft.com/office/officeart/2005/8/layout/hierarchy1"/>
    <dgm:cxn modelId="{97711F7C-446D-4D61-8748-3FF62D210041}" type="presParOf" srcId="{FBB063C0-32C1-43F3-9570-E3A16CC73C68}" destId="{8807F754-0C69-46E9-B907-90A860E4276B}" srcOrd="1" destOrd="0" presId="urn:microsoft.com/office/officeart/2005/8/layout/hierarchy1"/>
    <dgm:cxn modelId="{B4062002-1FE1-49A1-B067-62C4EE9F6B77}" type="presParOf" srcId="{533F08F7-0A2E-4ED7-B4C3-8C43E08AF5B7}" destId="{2A758298-D20F-4EAD-A6E6-FFF77BAA32AC}" srcOrd="1" destOrd="0" presId="urn:microsoft.com/office/officeart/2005/8/layout/hierarchy1"/>
    <dgm:cxn modelId="{03926E4B-C24C-4635-9ED9-DCAB671E9875}" type="presParOf" srcId="{2A758298-D20F-4EAD-A6E6-FFF77BAA32AC}" destId="{7D76F49B-315F-4685-A5B5-D09B5106C243}" srcOrd="0" destOrd="0" presId="urn:microsoft.com/office/officeart/2005/8/layout/hierarchy1"/>
    <dgm:cxn modelId="{D7600353-6739-4563-8B42-0E7B0668B3D8}" type="presParOf" srcId="{2A758298-D20F-4EAD-A6E6-FFF77BAA32AC}" destId="{E21423D9-3403-4726-A5CE-AE6C2EF0524D}" srcOrd="1" destOrd="0" presId="urn:microsoft.com/office/officeart/2005/8/layout/hierarchy1"/>
    <dgm:cxn modelId="{BAFF79AB-34DD-49CF-855B-2EDE4C4AF18D}" type="presParOf" srcId="{E21423D9-3403-4726-A5CE-AE6C2EF0524D}" destId="{1157F386-9041-4E4B-92E6-B1BF7929D56E}" srcOrd="0" destOrd="0" presId="urn:microsoft.com/office/officeart/2005/8/layout/hierarchy1"/>
    <dgm:cxn modelId="{D3E473E0-1483-4C3E-9C75-454E88DC21D4}" type="presParOf" srcId="{1157F386-9041-4E4B-92E6-B1BF7929D56E}" destId="{34A21866-C1A3-4840-838D-E7AFE22EE346}" srcOrd="0" destOrd="0" presId="urn:microsoft.com/office/officeart/2005/8/layout/hierarchy1"/>
    <dgm:cxn modelId="{62E48D08-2AC4-42E5-99AE-9245F7C0CBA4}" type="presParOf" srcId="{1157F386-9041-4E4B-92E6-B1BF7929D56E}" destId="{325DE1BD-9B5D-4F1B-A049-EDBAF3E0C372}" srcOrd="1" destOrd="0" presId="urn:microsoft.com/office/officeart/2005/8/layout/hierarchy1"/>
    <dgm:cxn modelId="{8093409B-3E26-4143-A467-D216217883FD}" type="presParOf" srcId="{E21423D9-3403-4726-A5CE-AE6C2EF0524D}" destId="{B7C78CBA-8F68-4235-A3F1-464F0785DEE2}" srcOrd="1" destOrd="0" presId="urn:microsoft.com/office/officeart/2005/8/layout/hierarchy1"/>
    <dgm:cxn modelId="{2707D38C-41DF-4311-8A4D-E6D4E521F7E6}" type="presParOf" srcId="{2A758298-D20F-4EAD-A6E6-FFF77BAA32AC}" destId="{3233E900-20BB-4A5B-B02C-7DA641059BBE}" srcOrd="2" destOrd="0" presId="urn:microsoft.com/office/officeart/2005/8/layout/hierarchy1"/>
    <dgm:cxn modelId="{80C5777E-3F70-4B2A-B375-26D64352C9CD}" type="presParOf" srcId="{2A758298-D20F-4EAD-A6E6-FFF77BAA32AC}" destId="{D3488B27-2E52-434A-8EA7-1259E8860D92}" srcOrd="3" destOrd="0" presId="urn:microsoft.com/office/officeart/2005/8/layout/hierarchy1"/>
    <dgm:cxn modelId="{A93B2B23-8C99-428C-8DDB-F57C3497FAAD}" type="presParOf" srcId="{D3488B27-2E52-434A-8EA7-1259E8860D92}" destId="{AC993B80-5CC9-49C5-B069-96B752CA101F}" srcOrd="0" destOrd="0" presId="urn:microsoft.com/office/officeart/2005/8/layout/hierarchy1"/>
    <dgm:cxn modelId="{C3BED821-C5CA-4856-B33A-9FF00C5AA4F7}" type="presParOf" srcId="{AC993B80-5CC9-49C5-B069-96B752CA101F}" destId="{64A5D23C-68C2-465D-8B7B-0B5327A74EDE}" srcOrd="0" destOrd="0" presId="urn:microsoft.com/office/officeart/2005/8/layout/hierarchy1"/>
    <dgm:cxn modelId="{0DB29C9A-83F0-4172-8B6E-3B1C4263878D}" type="presParOf" srcId="{AC993B80-5CC9-49C5-B069-96B752CA101F}" destId="{6FF9CCD8-2D16-4DF2-A74C-1153A8332979}" srcOrd="1" destOrd="0" presId="urn:microsoft.com/office/officeart/2005/8/layout/hierarchy1"/>
    <dgm:cxn modelId="{9AD0CE88-AE73-41B2-9C49-EBA9128AECF7}" type="presParOf" srcId="{D3488B27-2E52-434A-8EA7-1259E8860D92}" destId="{400495B7-ADD6-474B-A01E-31C7BC6A2505}" srcOrd="1" destOrd="0" presId="urn:microsoft.com/office/officeart/2005/8/layout/hierarchy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1ECFC22-4104-4A47-BCCD-F9721090D772}" type="doc">
      <dgm:prSet loTypeId="urn:microsoft.com/office/officeart/2005/8/layout/hierarchy1" loCatId="hierarchy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5C85C25-8737-4C76-ABD7-091A6E0F9D35}">
      <dgm:prSet phldrT="[Текст]"/>
      <dgm:spPr/>
      <dgm:t>
        <a:bodyPr/>
        <a:lstStyle/>
        <a:p>
          <a:r>
            <a:rPr lang="ru-RU" dirty="0" smtClean="0"/>
            <a:t>лес</a:t>
          </a:r>
          <a:endParaRPr lang="ru-RU" dirty="0"/>
        </a:p>
      </dgm:t>
    </dgm:pt>
    <dgm:pt modelId="{E94A4A55-0103-4A31-8F58-B00198227EBD}" type="parTrans" cxnId="{02E5B6DC-0CCD-4D2C-AD28-B936A978BADF}">
      <dgm:prSet/>
      <dgm:spPr/>
      <dgm:t>
        <a:bodyPr/>
        <a:lstStyle/>
        <a:p>
          <a:endParaRPr lang="ru-RU"/>
        </a:p>
      </dgm:t>
    </dgm:pt>
    <dgm:pt modelId="{27A80962-1B6C-4B81-9D30-F373A25EDC98}" type="sibTrans" cxnId="{02E5B6DC-0CCD-4D2C-AD28-B936A978BADF}">
      <dgm:prSet/>
      <dgm:spPr/>
      <dgm:t>
        <a:bodyPr/>
        <a:lstStyle/>
        <a:p>
          <a:endParaRPr lang="ru-RU"/>
        </a:p>
      </dgm:t>
    </dgm:pt>
    <dgm:pt modelId="{6E3959DE-9CD0-49C3-A614-B9F7609D0B53}">
      <dgm:prSet phldrT="[Текст]"/>
      <dgm:spPr/>
      <dgm:t>
        <a:bodyPr/>
        <a:lstStyle/>
        <a:p>
          <a:r>
            <a:rPr lang="ru-RU" dirty="0" smtClean="0">
              <a:hlinkClick xmlns:r="http://schemas.openxmlformats.org/officeDocument/2006/relationships" r:id="rId1" action="ppaction://hlinksldjump"/>
            </a:rPr>
            <a:t>флора</a:t>
          </a:r>
          <a:endParaRPr lang="ru-RU" dirty="0"/>
        </a:p>
      </dgm:t>
    </dgm:pt>
    <dgm:pt modelId="{0C3BC949-62DD-4465-8A7F-5224B7F887F4}" type="parTrans" cxnId="{1E6F70BB-48CF-4F1F-B9E5-5FB8E9BAC21C}">
      <dgm:prSet/>
      <dgm:spPr/>
      <dgm:t>
        <a:bodyPr/>
        <a:lstStyle/>
        <a:p>
          <a:endParaRPr lang="ru-RU"/>
        </a:p>
      </dgm:t>
    </dgm:pt>
    <dgm:pt modelId="{61CDDD07-B931-479D-A19B-778626A51274}" type="sibTrans" cxnId="{1E6F70BB-48CF-4F1F-B9E5-5FB8E9BAC21C}">
      <dgm:prSet/>
      <dgm:spPr/>
      <dgm:t>
        <a:bodyPr/>
        <a:lstStyle/>
        <a:p>
          <a:endParaRPr lang="ru-RU"/>
        </a:p>
      </dgm:t>
    </dgm:pt>
    <dgm:pt modelId="{15734785-56CE-47AC-9A04-BDBCAB7DDF69}">
      <dgm:prSet phldrT="[Текст]"/>
      <dgm:spPr/>
      <dgm:t>
        <a:bodyPr/>
        <a:lstStyle/>
        <a:p>
          <a:r>
            <a:rPr lang="ru-RU" dirty="0" smtClean="0">
              <a:hlinkClick xmlns:r="http://schemas.openxmlformats.org/officeDocument/2006/relationships" r:id="rId2" action="ppaction://hlinksldjump"/>
            </a:rPr>
            <a:t>фауна</a:t>
          </a:r>
          <a:endParaRPr lang="ru-RU" dirty="0"/>
        </a:p>
      </dgm:t>
    </dgm:pt>
    <dgm:pt modelId="{0A862885-AED8-4DDF-B2F2-9AF0B8841A5C}" type="parTrans" cxnId="{FDE7C444-C4A5-4D3F-91FF-EE096A4CE31C}">
      <dgm:prSet/>
      <dgm:spPr/>
      <dgm:t>
        <a:bodyPr/>
        <a:lstStyle/>
        <a:p>
          <a:endParaRPr lang="ru-RU"/>
        </a:p>
      </dgm:t>
    </dgm:pt>
    <dgm:pt modelId="{FD3244E7-20B5-4C74-B2D1-7E26A59EA63E}" type="sibTrans" cxnId="{FDE7C444-C4A5-4D3F-91FF-EE096A4CE31C}">
      <dgm:prSet/>
      <dgm:spPr/>
      <dgm:t>
        <a:bodyPr/>
        <a:lstStyle/>
        <a:p>
          <a:endParaRPr lang="ru-RU"/>
        </a:p>
      </dgm:t>
    </dgm:pt>
    <dgm:pt modelId="{41909477-8BF8-4A0D-8F78-3FBAAD98CE66}" type="pres">
      <dgm:prSet presAssocID="{B1ECFC22-4104-4A47-BCCD-F9721090D77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5FA4333-4C9B-4AA9-85B1-957AA94744D5}" type="pres">
      <dgm:prSet presAssocID="{F5C85C25-8737-4C76-ABD7-091A6E0F9D35}" presName="hierRoot1" presStyleCnt="0"/>
      <dgm:spPr/>
    </dgm:pt>
    <dgm:pt modelId="{A4F659A4-3B9C-48AC-8F1E-80CDCD1A148C}" type="pres">
      <dgm:prSet presAssocID="{F5C85C25-8737-4C76-ABD7-091A6E0F9D35}" presName="composite" presStyleCnt="0"/>
      <dgm:spPr/>
    </dgm:pt>
    <dgm:pt modelId="{6B243194-D6D0-4ED2-B5A2-AE78E00274BC}" type="pres">
      <dgm:prSet presAssocID="{F5C85C25-8737-4C76-ABD7-091A6E0F9D35}" presName="background" presStyleLbl="node0" presStyleIdx="0" presStyleCnt="1"/>
      <dgm:spPr/>
    </dgm:pt>
    <dgm:pt modelId="{6FF9FD9E-378B-46DD-9428-62F6076C12CB}" type="pres">
      <dgm:prSet presAssocID="{F5C85C25-8737-4C76-ABD7-091A6E0F9D35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2DD08F8-991B-46E6-B754-64FA492C651F}" type="pres">
      <dgm:prSet presAssocID="{F5C85C25-8737-4C76-ABD7-091A6E0F9D35}" presName="hierChild2" presStyleCnt="0"/>
      <dgm:spPr/>
    </dgm:pt>
    <dgm:pt modelId="{F68799F3-9FD2-443E-A1C5-A19FE939CC39}" type="pres">
      <dgm:prSet presAssocID="{0C3BC949-62DD-4465-8A7F-5224B7F887F4}" presName="Name10" presStyleLbl="parChTrans1D2" presStyleIdx="0" presStyleCnt="2"/>
      <dgm:spPr/>
      <dgm:t>
        <a:bodyPr/>
        <a:lstStyle/>
        <a:p>
          <a:endParaRPr lang="ru-RU"/>
        </a:p>
      </dgm:t>
    </dgm:pt>
    <dgm:pt modelId="{FC99EABC-C611-4F7D-936A-25E04FF815F0}" type="pres">
      <dgm:prSet presAssocID="{6E3959DE-9CD0-49C3-A614-B9F7609D0B53}" presName="hierRoot2" presStyleCnt="0"/>
      <dgm:spPr/>
    </dgm:pt>
    <dgm:pt modelId="{DD606939-2ACC-453F-9D3F-E14FB4594BF4}" type="pres">
      <dgm:prSet presAssocID="{6E3959DE-9CD0-49C3-A614-B9F7609D0B53}" presName="composite2" presStyleCnt="0"/>
      <dgm:spPr/>
    </dgm:pt>
    <dgm:pt modelId="{0C4B5AC6-17D1-4C68-8F90-A116F664FB90}" type="pres">
      <dgm:prSet presAssocID="{6E3959DE-9CD0-49C3-A614-B9F7609D0B53}" presName="background2" presStyleLbl="node2" presStyleIdx="0" presStyleCnt="2"/>
      <dgm:spPr/>
    </dgm:pt>
    <dgm:pt modelId="{704F9011-8038-4088-B332-7D93E1D90175}" type="pres">
      <dgm:prSet presAssocID="{6E3959DE-9CD0-49C3-A614-B9F7609D0B53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82DDAF5-5EEA-4DA4-B4D1-D342EE4FD808}" type="pres">
      <dgm:prSet presAssocID="{6E3959DE-9CD0-49C3-A614-B9F7609D0B53}" presName="hierChild3" presStyleCnt="0"/>
      <dgm:spPr/>
    </dgm:pt>
    <dgm:pt modelId="{FE131E29-1F83-4459-8881-0933066CC5FE}" type="pres">
      <dgm:prSet presAssocID="{0A862885-AED8-4DDF-B2F2-9AF0B8841A5C}" presName="Name10" presStyleLbl="parChTrans1D2" presStyleIdx="1" presStyleCnt="2"/>
      <dgm:spPr/>
      <dgm:t>
        <a:bodyPr/>
        <a:lstStyle/>
        <a:p>
          <a:endParaRPr lang="ru-RU"/>
        </a:p>
      </dgm:t>
    </dgm:pt>
    <dgm:pt modelId="{2AC90DDC-D669-431A-B560-A3A896C1E397}" type="pres">
      <dgm:prSet presAssocID="{15734785-56CE-47AC-9A04-BDBCAB7DDF69}" presName="hierRoot2" presStyleCnt="0"/>
      <dgm:spPr/>
    </dgm:pt>
    <dgm:pt modelId="{9118708E-1B7B-4063-965F-8941AFFA0A0E}" type="pres">
      <dgm:prSet presAssocID="{15734785-56CE-47AC-9A04-BDBCAB7DDF69}" presName="composite2" presStyleCnt="0"/>
      <dgm:spPr/>
    </dgm:pt>
    <dgm:pt modelId="{CA451133-9AFC-477B-89DF-B034E64899A3}" type="pres">
      <dgm:prSet presAssocID="{15734785-56CE-47AC-9A04-BDBCAB7DDF69}" presName="background2" presStyleLbl="node2" presStyleIdx="1" presStyleCnt="2"/>
      <dgm:spPr/>
    </dgm:pt>
    <dgm:pt modelId="{66DC9E02-20B9-4EA0-9572-521378553082}" type="pres">
      <dgm:prSet presAssocID="{15734785-56CE-47AC-9A04-BDBCAB7DDF69}" presName="text2" presStyleLbl="fgAcc2" presStyleIdx="1" presStyleCnt="2" custLinFactNeighborY="2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1C9ACC3-F04A-4AA6-8718-A685D18ED0F4}" type="pres">
      <dgm:prSet presAssocID="{15734785-56CE-47AC-9A04-BDBCAB7DDF69}" presName="hierChild3" presStyleCnt="0"/>
      <dgm:spPr/>
    </dgm:pt>
  </dgm:ptLst>
  <dgm:cxnLst>
    <dgm:cxn modelId="{9946C301-9430-4E96-83E0-F7E5A6063F94}" type="presOf" srcId="{F5C85C25-8737-4C76-ABD7-091A6E0F9D35}" destId="{6FF9FD9E-378B-46DD-9428-62F6076C12CB}" srcOrd="0" destOrd="0" presId="urn:microsoft.com/office/officeart/2005/8/layout/hierarchy1"/>
    <dgm:cxn modelId="{C0A06064-5001-4FDC-AD65-2BDEEFF7DAF9}" type="presOf" srcId="{0A862885-AED8-4DDF-B2F2-9AF0B8841A5C}" destId="{FE131E29-1F83-4459-8881-0933066CC5FE}" srcOrd="0" destOrd="0" presId="urn:microsoft.com/office/officeart/2005/8/layout/hierarchy1"/>
    <dgm:cxn modelId="{02E5B6DC-0CCD-4D2C-AD28-B936A978BADF}" srcId="{B1ECFC22-4104-4A47-BCCD-F9721090D772}" destId="{F5C85C25-8737-4C76-ABD7-091A6E0F9D35}" srcOrd="0" destOrd="0" parTransId="{E94A4A55-0103-4A31-8F58-B00198227EBD}" sibTransId="{27A80962-1B6C-4B81-9D30-F373A25EDC98}"/>
    <dgm:cxn modelId="{1E6F70BB-48CF-4F1F-B9E5-5FB8E9BAC21C}" srcId="{F5C85C25-8737-4C76-ABD7-091A6E0F9D35}" destId="{6E3959DE-9CD0-49C3-A614-B9F7609D0B53}" srcOrd="0" destOrd="0" parTransId="{0C3BC949-62DD-4465-8A7F-5224B7F887F4}" sibTransId="{61CDDD07-B931-479D-A19B-778626A51274}"/>
    <dgm:cxn modelId="{538F9ABE-590B-4107-8C82-605A1ED6EC98}" type="presOf" srcId="{B1ECFC22-4104-4A47-BCCD-F9721090D772}" destId="{41909477-8BF8-4A0D-8F78-3FBAAD98CE66}" srcOrd="0" destOrd="0" presId="urn:microsoft.com/office/officeart/2005/8/layout/hierarchy1"/>
    <dgm:cxn modelId="{E046CAF6-911D-4A6D-AADD-ED6A1669505A}" type="presOf" srcId="{0C3BC949-62DD-4465-8A7F-5224B7F887F4}" destId="{F68799F3-9FD2-443E-A1C5-A19FE939CC39}" srcOrd="0" destOrd="0" presId="urn:microsoft.com/office/officeart/2005/8/layout/hierarchy1"/>
    <dgm:cxn modelId="{FDE7C444-C4A5-4D3F-91FF-EE096A4CE31C}" srcId="{F5C85C25-8737-4C76-ABD7-091A6E0F9D35}" destId="{15734785-56CE-47AC-9A04-BDBCAB7DDF69}" srcOrd="1" destOrd="0" parTransId="{0A862885-AED8-4DDF-B2F2-9AF0B8841A5C}" sibTransId="{FD3244E7-20B5-4C74-B2D1-7E26A59EA63E}"/>
    <dgm:cxn modelId="{254E8919-98EA-4AA3-96B1-E32CF4D2D912}" type="presOf" srcId="{6E3959DE-9CD0-49C3-A614-B9F7609D0B53}" destId="{704F9011-8038-4088-B332-7D93E1D90175}" srcOrd="0" destOrd="0" presId="urn:microsoft.com/office/officeart/2005/8/layout/hierarchy1"/>
    <dgm:cxn modelId="{ECABF92C-D02A-4980-82A1-DA046002D39E}" type="presOf" srcId="{15734785-56CE-47AC-9A04-BDBCAB7DDF69}" destId="{66DC9E02-20B9-4EA0-9572-521378553082}" srcOrd="0" destOrd="0" presId="urn:microsoft.com/office/officeart/2005/8/layout/hierarchy1"/>
    <dgm:cxn modelId="{7C0B2397-9C29-4A80-8EE5-63F429ED54B2}" type="presParOf" srcId="{41909477-8BF8-4A0D-8F78-3FBAAD98CE66}" destId="{A5FA4333-4C9B-4AA9-85B1-957AA94744D5}" srcOrd="0" destOrd="0" presId="urn:microsoft.com/office/officeart/2005/8/layout/hierarchy1"/>
    <dgm:cxn modelId="{8FBCB82F-B75A-4DFD-A7EF-477BC3F45CFD}" type="presParOf" srcId="{A5FA4333-4C9B-4AA9-85B1-957AA94744D5}" destId="{A4F659A4-3B9C-48AC-8F1E-80CDCD1A148C}" srcOrd="0" destOrd="0" presId="urn:microsoft.com/office/officeart/2005/8/layout/hierarchy1"/>
    <dgm:cxn modelId="{E38F7CCD-6524-49A3-A795-FADED16B9FCC}" type="presParOf" srcId="{A4F659A4-3B9C-48AC-8F1E-80CDCD1A148C}" destId="{6B243194-D6D0-4ED2-B5A2-AE78E00274BC}" srcOrd="0" destOrd="0" presId="urn:microsoft.com/office/officeart/2005/8/layout/hierarchy1"/>
    <dgm:cxn modelId="{44112306-CCC6-4966-8D35-7CD75F1FAAC1}" type="presParOf" srcId="{A4F659A4-3B9C-48AC-8F1E-80CDCD1A148C}" destId="{6FF9FD9E-378B-46DD-9428-62F6076C12CB}" srcOrd="1" destOrd="0" presId="urn:microsoft.com/office/officeart/2005/8/layout/hierarchy1"/>
    <dgm:cxn modelId="{D09AD377-EF85-4D61-AB6E-C5EFF07AF56F}" type="presParOf" srcId="{A5FA4333-4C9B-4AA9-85B1-957AA94744D5}" destId="{B2DD08F8-991B-46E6-B754-64FA492C651F}" srcOrd="1" destOrd="0" presId="urn:microsoft.com/office/officeart/2005/8/layout/hierarchy1"/>
    <dgm:cxn modelId="{F4F24655-B9A4-4A26-8184-7A0703E576B2}" type="presParOf" srcId="{B2DD08F8-991B-46E6-B754-64FA492C651F}" destId="{F68799F3-9FD2-443E-A1C5-A19FE939CC39}" srcOrd="0" destOrd="0" presId="urn:microsoft.com/office/officeart/2005/8/layout/hierarchy1"/>
    <dgm:cxn modelId="{8BB632B9-4303-4247-B53C-41D37C437AC9}" type="presParOf" srcId="{B2DD08F8-991B-46E6-B754-64FA492C651F}" destId="{FC99EABC-C611-4F7D-936A-25E04FF815F0}" srcOrd="1" destOrd="0" presId="urn:microsoft.com/office/officeart/2005/8/layout/hierarchy1"/>
    <dgm:cxn modelId="{17777546-FDA5-4D18-B0A1-828215AB87CB}" type="presParOf" srcId="{FC99EABC-C611-4F7D-936A-25E04FF815F0}" destId="{DD606939-2ACC-453F-9D3F-E14FB4594BF4}" srcOrd="0" destOrd="0" presId="urn:microsoft.com/office/officeart/2005/8/layout/hierarchy1"/>
    <dgm:cxn modelId="{7F4AEE77-10B5-4BCF-8C05-DD99DC15F160}" type="presParOf" srcId="{DD606939-2ACC-453F-9D3F-E14FB4594BF4}" destId="{0C4B5AC6-17D1-4C68-8F90-A116F664FB90}" srcOrd="0" destOrd="0" presId="urn:microsoft.com/office/officeart/2005/8/layout/hierarchy1"/>
    <dgm:cxn modelId="{31313A22-B736-4CD8-A322-CEE47EE9F7B2}" type="presParOf" srcId="{DD606939-2ACC-453F-9D3F-E14FB4594BF4}" destId="{704F9011-8038-4088-B332-7D93E1D90175}" srcOrd="1" destOrd="0" presId="urn:microsoft.com/office/officeart/2005/8/layout/hierarchy1"/>
    <dgm:cxn modelId="{95AF7A56-3726-4714-9ADC-6A7487C036D5}" type="presParOf" srcId="{FC99EABC-C611-4F7D-936A-25E04FF815F0}" destId="{382DDAF5-5EEA-4DA4-B4D1-D342EE4FD808}" srcOrd="1" destOrd="0" presId="urn:microsoft.com/office/officeart/2005/8/layout/hierarchy1"/>
    <dgm:cxn modelId="{8163110B-65EC-4372-94DA-198AC84CC1E4}" type="presParOf" srcId="{B2DD08F8-991B-46E6-B754-64FA492C651F}" destId="{FE131E29-1F83-4459-8881-0933066CC5FE}" srcOrd="2" destOrd="0" presId="urn:microsoft.com/office/officeart/2005/8/layout/hierarchy1"/>
    <dgm:cxn modelId="{CE1C1459-424C-4E17-9853-06F78A98DA21}" type="presParOf" srcId="{B2DD08F8-991B-46E6-B754-64FA492C651F}" destId="{2AC90DDC-D669-431A-B560-A3A896C1E397}" srcOrd="3" destOrd="0" presId="urn:microsoft.com/office/officeart/2005/8/layout/hierarchy1"/>
    <dgm:cxn modelId="{03048518-6AC6-4136-BAF4-036347FD874D}" type="presParOf" srcId="{2AC90DDC-D669-431A-B560-A3A896C1E397}" destId="{9118708E-1B7B-4063-965F-8941AFFA0A0E}" srcOrd="0" destOrd="0" presId="urn:microsoft.com/office/officeart/2005/8/layout/hierarchy1"/>
    <dgm:cxn modelId="{859061BA-5AC7-4E98-B6D6-62457A1084B1}" type="presParOf" srcId="{9118708E-1B7B-4063-965F-8941AFFA0A0E}" destId="{CA451133-9AFC-477B-89DF-B034E64899A3}" srcOrd="0" destOrd="0" presId="urn:microsoft.com/office/officeart/2005/8/layout/hierarchy1"/>
    <dgm:cxn modelId="{F58BD4C4-DEBB-4DC0-B516-3A4F689A2153}" type="presParOf" srcId="{9118708E-1B7B-4063-965F-8941AFFA0A0E}" destId="{66DC9E02-20B9-4EA0-9572-521378553082}" srcOrd="1" destOrd="0" presId="urn:microsoft.com/office/officeart/2005/8/layout/hierarchy1"/>
    <dgm:cxn modelId="{B5582EF8-B710-4AB3-A52A-A8E2CF301D4C}" type="presParOf" srcId="{2AC90DDC-D669-431A-B560-A3A896C1E397}" destId="{D1C9ACC3-F04A-4AA6-8718-A685D18ED0F4}" srcOrd="1" destOrd="0" presId="urn:microsoft.com/office/officeart/2005/8/layout/hierarchy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630518-A86F-43F0-B2AC-34FE13269831}" type="datetimeFigureOut">
              <a:rPr lang="ru-RU" smtClean="0"/>
              <a:pPr/>
              <a:t>25.02.2010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B39D4E-BE66-408F-B675-0D3C0EDF5A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39D4E-BE66-408F-B675-0D3C0EDF5ABD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25.02.2010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9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7.jpeg"/><Relationship Id="rId7" Type="http://schemas.openxmlformats.org/officeDocument/2006/relationships/image" Target="../media/image48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10" Type="http://schemas.openxmlformats.org/officeDocument/2006/relationships/image" Target="../media/image49.jpeg"/><Relationship Id="rId4" Type="http://schemas.openxmlformats.org/officeDocument/2006/relationships/image" Target="../media/image25.jpeg"/><Relationship Id="rId9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10" Type="http://schemas.openxmlformats.org/officeDocument/2006/relationships/image" Target="../media/image58.jpeg"/><Relationship Id="rId4" Type="http://schemas.openxmlformats.org/officeDocument/2006/relationships/image" Target="../media/image52.jpeg"/><Relationship Id="rId9" Type="http://schemas.openxmlformats.org/officeDocument/2006/relationships/image" Target="../media/image5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14.jpeg"/><Relationship Id="rId7" Type="http://schemas.openxmlformats.org/officeDocument/2006/relationships/image" Target="../media/image31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13.jpeg"/><Relationship Id="rId4" Type="http://schemas.openxmlformats.org/officeDocument/2006/relationships/image" Target="../media/image29.jpeg"/><Relationship Id="rId9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Аня\Рабочий стол\павлодар\Untitled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0913" cy="7429528"/>
          </a:xfrm>
          <a:prstGeom prst="rect">
            <a:avLst/>
          </a:prstGeom>
          <a:noFill/>
        </p:spPr>
      </p:pic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285852" y="2285992"/>
            <a:ext cx="6255488" cy="743507"/>
          </a:xfrm>
        </p:spPr>
        <p:txBody>
          <a:bodyPr>
            <a:noAutofit/>
          </a:bodyPr>
          <a:lstStyle/>
          <a:p>
            <a:pPr algn="ctr"/>
            <a:r>
              <a:rPr lang="ru-RU" sz="5400" i="1" dirty="0" smtClean="0">
                <a:solidFill>
                  <a:srgbClr val="FF0066"/>
                </a:solidFill>
              </a:rPr>
              <a:t>Павлодар – мой город ястребиный…</a:t>
            </a:r>
            <a:endParaRPr lang="ru-RU" sz="5400" i="1" dirty="0">
              <a:solidFill>
                <a:srgbClr val="FF0066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i="1" dirty="0" smtClean="0">
                <a:solidFill>
                  <a:srgbClr val="FF0066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8000" b="1" i="1" dirty="0" smtClean="0">
                <a:solidFill>
                  <a:srgbClr val="FF0066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8000" i="1" dirty="0" smtClean="0">
                <a:solidFill>
                  <a:srgbClr val="FF0066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8000" i="1" dirty="0" smtClean="0">
                <a:solidFill>
                  <a:srgbClr val="FF0066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8000" i="1" dirty="0" smtClean="0">
                <a:solidFill>
                  <a:srgbClr val="FF0066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8000" i="1" dirty="0" smtClean="0">
                <a:solidFill>
                  <a:srgbClr val="FF0066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8000" i="1" dirty="0" smtClean="0">
                <a:solidFill>
                  <a:srgbClr val="FF0066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8000" i="1" dirty="0" smtClean="0">
                <a:solidFill>
                  <a:srgbClr val="FF0066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8000" i="1" dirty="0" smtClean="0">
                <a:solidFill>
                  <a:srgbClr val="FF0066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8000" i="1" dirty="0" smtClean="0">
                <a:solidFill>
                  <a:srgbClr val="FF0066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8000" i="1" dirty="0" smtClean="0">
                <a:solidFill>
                  <a:srgbClr val="FF0066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8000" i="1" dirty="0" smtClean="0">
                <a:solidFill>
                  <a:srgbClr val="FF0066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8000" i="1" dirty="0" smtClean="0">
                <a:solidFill>
                  <a:srgbClr val="FF0066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8000" i="1" dirty="0" smtClean="0">
                <a:solidFill>
                  <a:srgbClr val="FF0066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8000" i="1" dirty="0" smtClean="0">
                <a:solidFill>
                  <a:srgbClr val="FF0066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8000" i="1" dirty="0" smtClean="0">
                <a:solidFill>
                  <a:srgbClr val="FF0066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8000" i="1" dirty="0" smtClean="0">
                <a:solidFill>
                  <a:srgbClr val="FF0066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8000" i="1" dirty="0" smtClean="0">
                <a:solidFill>
                  <a:srgbClr val="FF0066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8000" i="1" dirty="0" smtClean="0">
                <a:solidFill>
                  <a:srgbClr val="FF0066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8000" i="1" dirty="0" smtClean="0">
                <a:solidFill>
                  <a:srgbClr val="FF0066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8000" i="1" dirty="0" smtClean="0">
                <a:solidFill>
                  <a:srgbClr val="FF0066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8000" i="1" dirty="0" smtClean="0">
                <a:solidFill>
                  <a:srgbClr val="FF0066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8000" i="1" dirty="0" smtClean="0">
                <a:solidFill>
                  <a:srgbClr val="FF0066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8000" i="1" dirty="0" smtClean="0">
                <a:solidFill>
                  <a:srgbClr val="FF0066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8000" i="1" dirty="0" smtClean="0">
                <a:solidFill>
                  <a:srgbClr val="FF0066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8000" i="1" dirty="0" smtClean="0">
                <a:solidFill>
                  <a:srgbClr val="FF0066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8000" i="1" dirty="0" smtClean="0">
                <a:solidFill>
                  <a:srgbClr val="FF0066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8000" i="1" dirty="0" smtClean="0">
                <a:solidFill>
                  <a:srgbClr val="FF0066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8000" i="1" dirty="0" smtClean="0">
                <a:solidFill>
                  <a:srgbClr val="FF0066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8000" i="1" dirty="0" smtClean="0">
                <a:solidFill>
                  <a:srgbClr val="FF0066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8000" i="1" dirty="0" smtClean="0">
                <a:solidFill>
                  <a:srgbClr val="FF0066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8000" i="1" dirty="0" smtClean="0">
                <a:solidFill>
                  <a:srgbClr val="FF0066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8000" i="1" dirty="0" smtClean="0">
                <a:solidFill>
                  <a:srgbClr val="FF0066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8000" i="1" dirty="0" smtClean="0">
                <a:solidFill>
                  <a:srgbClr val="FF0066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8000" i="1" dirty="0" smtClean="0">
                <a:solidFill>
                  <a:srgbClr val="FF0066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8000" i="1" dirty="0" smtClean="0">
                <a:solidFill>
                  <a:srgbClr val="FF0066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8000" i="1" dirty="0" smtClean="0">
                <a:solidFill>
                  <a:srgbClr val="FF0066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8000" i="1" dirty="0" smtClean="0">
                <a:solidFill>
                  <a:srgbClr val="FF0066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8000" i="1" dirty="0" smtClean="0">
                <a:solidFill>
                  <a:srgbClr val="FF0066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8000" i="1" dirty="0" smtClean="0">
                <a:solidFill>
                  <a:srgbClr val="FF0066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8000" i="1" dirty="0" smtClean="0">
                <a:solidFill>
                  <a:srgbClr val="FF0066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8000" i="1" dirty="0" smtClean="0">
                <a:solidFill>
                  <a:srgbClr val="FF0066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8000" i="1" dirty="0" smtClean="0">
                <a:solidFill>
                  <a:srgbClr val="FF0066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8000" i="1" dirty="0" smtClean="0">
                <a:solidFill>
                  <a:srgbClr val="FF0066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8000" i="1" dirty="0" smtClean="0">
                <a:solidFill>
                  <a:srgbClr val="FF0066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8000" i="1" dirty="0" smtClean="0">
                <a:solidFill>
                  <a:srgbClr val="FF0066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8000" i="1" dirty="0" smtClean="0">
                <a:solidFill>
                  <a:srgbClr val="FF0066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8000" i="1" dirty="0" smtClean="0">
                <a:solidFill>
                  <a:srgbClr val="FF0066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8000" i="1" dirty="0" smtClean="0">
                <a:solidFill>
                  <a:srgbClr val="FF0066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8000" i="1" dirty="0" smtClean="0">
                <a:solidFill>
                  <a:srgbClr val="FF0066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8000" i="1" dirty="0" smtClean="0">
                <a:solidFill>
                  <a:srgbClr val="FF0066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8000" i="1" dirty="0" smtClean="0">
                <a:solidFill>
                  <a:srgbClr val="FF0066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8000" i="1" dirty="0" smtClean="0">
                <a:solidFill>
                  <a:srgbClr val="FF0066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8000" i="1" dirty="0" smtClean="0">
                <a:solidFill>
                  <a:srgbClr val="FF0066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8000" i="1" dirty="0" smtClean="0">
                <a:solidFill>
                  <a:srgbClr val="FF0066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8000" i="1" dirty="0" smtClean="0">
                <a:solidFill>
                  <a:srgbClr val="FF0066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8000" i="1" dirty="0" smtClean="0">
                <a:solidFill>
                  <a:srgbClr val="FF0066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8000" i="1" dirty="0" smtClean="0">
                <a:solidFill>
                  <a:srgbClr val="FF0066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8000" i="1" dirty="0" smtClean="0">
                <a:solidFill>
                  <a:srgbClr val="FF0066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8000" i="1" dirty="0" smtClean="0">
                <a:solidFill>
                  <a:srgbClr val="FF0066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8000" i="1" dirty="0" smtClean="0">
                <a:solidFill>
                  <a:srgbClr val="FF0066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8000" i="1" dirty="0" smtClean="0">
                <a:solidFill>
                  <a:srgbClr val="FF0066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8000" i="1" dirty="0" smtClean="0">
                <a:solidFill>
                  <a:srgbClr val="FF0066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8000" i="1" dirty="0" smtClean="0">
                <a:solidFill>
                  <a:srgbClr val="FF0066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8000" i="1" dirty="0" smtClean="0">
                <a:solidFill>
                  <a:srgbClr val="FF0066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8000" i="1" dirty="0" smtClean="0">
                <a:solidFill>
                  <a:srgbClr val="FF0066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8000" i="1" dirty="0" smtClean="0">
                <a:solidFill>
                  <a:srgbClr val="FF0066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8000" i="1" dirty="0" smtClean="0">
                <a:solidFill>
                  <a:srgbClr val="FF0066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8000" i="1" dirty="0" smtClean="0">
                <a:solidFill>
                  <a:srgbClr val="FF0066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8000" i="1" dirty="0" smtClean="0">
                <a:solidFill>
                  <a:srgbClr val="FF0066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8000" i="1" dirty="0" smtClean="0">
                <a:solidFill>
                  <a:srgbClr val="FF0066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8000" i="1" dirty="0" smtClean="0">
                <a:solidFill>
                  <a:srgbClr val="FF0066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8000" i="1" dirty="0" smtClean="0">
                <a:solidFill>
                  <a:srgbClr val="FF0066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8000" i="1" dirty="0" smtClean="0">
                <a:solidFill>
                  <a:srgbClr val="FF0066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8000" i="1" dirty="0" smtClean="0">
                <a:solidFill>
                  <a:srgbClr val="FF0066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8000" i="1" dirty="0" smtClean="0">
                <a:solidFill>
                  <a:srgbClr val="FF0066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8000" i="1" dirty="0" smtClean="0">
                <a:solidFill>
                  <a:srgbClr val="FF0066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8000" i="1" dirty="0" smtClean="0">
                <a:solidFill>
                  <a:srgbClr val="FF0066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9600" b="1" i="1" dirty="0" smtClean="0">
                <a:solidFill>
                  <a:srgbClr val="00B0F0"/>
                </a:solidFill>
                <a:latin typeface="Arial Narrow" pitchFamily="34" charset="0"/>
              </a:rPr>
              <a:t/>
            </a:r>
            <a:br>
              <a:rPr lang="ru-RU" sz="9600" b="1" i="1" dirty="0" smtClean="0">
                <a:solidFill>
                  <a:srgbClr val="00B0F0"/>
                </a:solidFill>
                <a:latin typeface="Arial Narrow" pitchFamily="34" charset="0"/>
              </a:rPr>
            </a:br>
            <a:endParaRPr lang="ru-RU" sz="9600" i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F:\ЖИВОТНЫЕ!\Копытные\DE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571868" cy="28038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1" name="Picture 3" descr="F:\ЖИВОТНЫЕ!\Грызущие\1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43380"/>
            <a:ext cx="3428992" cy="2714620"/>
          </a:xfrm>
          <a:prstGeom prst="rect">
            <a:avLst/>
          </a:prstGeom>
          <a:noFill/>
        </p:spPr>
      </p:pic>
      <p:pic>
        <p:nvPicPr>
          <p:cNvPr id="7172" name="Picture 4" descr="F:\ЖИВОТНЫЕ!\Грызущие\vetton_ru_4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4" y="0"/>
            <a:ext cx="3809996" cy="2857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3" name="Picture 5" descr="F:\ЖИВОТНЫЕ!\Грызущие\Белк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4071942"/>
            <a:ext cx="3500430" cy="27860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3" name="Группа 12"/>
          <p:cNvGrpSpPr/>
          <p:nvPr/>
        </p:nvGrpSpPr>
        <p:grpSpPr>
          <a:xfrm>
            <a:off x="5390264" y="214290"/>
            <a:ext cx="3396578" cy="2504116"/>
            <a:chOff x="4656838" y="1989400"/>
            <a:chExt cx="3396578" cy="2504116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7267598" y="1989400"/>
              <a:ext cx="785818" cy="50006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>
                <a:tint val="7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ru-RU" dirty="0" smtClean="0"/>
                <a:t>   еж</a:t>
              </a:r>
              <a:endParaRPr lang="ru-RU" dirty="0"/>
            </a:p>
          </p:txBody>
        </p:sp>
        <p:sp>
          <p:nvSpPr>
            <p:cNvPr id="15" name="Скругленный прямоугольник 4"/>
            <p:cNvSpPr/>
            <p:nvPr/>
          </p:nvSpPr>
          <p:spPr>
            <a:xfrm>
              <a:off x="4656838" y="3450606"/>
              <a:ext cx="1679678" cy="10429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600" kern="1200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6000760" y="5929330"/>
            <a:ext cx="977065" cy="587243"/>
            <a:chOff x="4624392" y="3418160"/>
            <a:chExt cx="1744570" cy="1107802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4624392" y="3418160"/>
              <a:ext cx="1744570" cy="110780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>
                <a:tint val="7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ru-RU" dirty="0" smtClean="0"/>
                <a:t>белка</a:t>
              </a:r>
              <a:endParaRPr lang="ru-RU" dirty="0"/>
            </a:p>
          </p:txBody>
        </p:sp>
        <p:sp>
          <p:nvSpPr>
            <p:cNvPr id="21" name="Скругленный прямоугольник 4"/>
            <p:cNvSpPr/>
            <p:nvPr/>
          </p:nvSpPr>
          <p:spPr>
            <a:xfrm>
              <a:off x="4656838" y="3450606"/>
              <a:ext cx="1679678" cy="10429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600" kern="1200" dirty="0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214282" y="214290"/>
            <a:ext cx="857256" cy="428628"/>
            <a:chOff x="4624392" y="3418160"/>
            <a:chExt cx="1744570" cy="1107802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4624392" y="3418160"/>
              <a:ext cx="1744570" cy="110780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>
                <a:tint val="7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ru-RU" dirty="0" smtClean="0"/>
                <a:t>косуля</a:t>
              </a:r>
              <a:endParaRPr lang="ru-RU" dirty="0"/>
            </a:p>
          </p:txBody>
        </p:sp>
        <p:sp>
          <p:nvSpPr>
            <p:cNvPr id="26" name="Скругленный прямоугольник 4"/>
            <p:cNvSpPr/>
            <p:nvPr/>
          </p:nvSpPr>
          <p:spPr>
            <a:xfrm>
              <a:off x="4656838" y="3450606"/>
              <a:ext cx="1679678" cy="10429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600" kern="1200"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2214546" y="6215082"/>
            <a:ext cx="928694" cy="428628"/>
            <a:chOff x="4624392" y="3418160"/>
            <a:chExt cx="1744570" cy="1107802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4624392" y="3418160"/>
              <a:ext cx="1744570" cy="110780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>
                <a:tint val="7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ru-RU" dirty="0" smtClean="0"/>
                <a:t>барсук</a:t>
              </a:r>
              <a:endParaRPr lang="ru-RU" dirty="0"/>
            </a:p>
          </p:txBody>
        </p:sp>
        <p:sp>
          <p:nvSpPr>
            <p:cNvPr id="29" name="Скругленный прямоугольник 4"/>
            <p:cNvSpPr/>
            <p:nvPr/>
          </p:nvSpPr>
          <p:spPr>
            <a:xfrm>
              <a:off x="4656838" y="3450606"/>
              <a:ext cx="1679678" cy="10429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600" kern="1200" dirty="0"/>
            </a:p>
          </p:txBody>
        </p:sp>
      </p:grpSp>
      <p:sp>
        <p:nvSpPr>
          <p:cNvPr id="34" name="Скругленный прямоугольник 4"/>
          <p:cNvSpPr/>
          <p:nvPr/>
        </p:nvSpPr>
        <p:spPr>
          <a:xfrm>
            <a:off x="4018668" y="5517902"/>
            <a:ext cx="940722" cy="55284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060" tIns="99060" rIns="99060" bIns="99060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600" kern="1200" dirty="0"/>
          </a:p>
        </p:txBody>
      </p:sp>
      <p:pic>
        <p:nvPicPr>
          <p:cNvPr id="7170" name="Picture 2" descr="F:\Новая папка\рыж.лисица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0298" y="1857364"/>
            <a:ext cx="4183305" cy="3214710"/>
          </a:xfrm>
          <a:prstGeom prst="ellipse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grpSp>
        <p:nvGrpSpPr>
          <p:cNvPr id="35" name="Группа 34"/>
          <p:cNvGrpSpPr/>
          <p:nvPr/>
        </p:nvGrpSpPr>
        <p:grpSpPr>
          <a:xfrm>
            <a:off x="4786314" y="3929066"/>
            <a:ext cx="977065" cy="587243"/>
            <a:chOff x="4624392" y="3418160"/>
            <a:chExt cx="1744570" cy="1107802"/>
          </a:xfrm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4624392" y="3418160"/>
              <a:ext cx="1744570" cy="110780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>
                <a:tint val="7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ru-RU" dirty="0" smtClean="0"/>
                <a:t>лисица</a:t>
              </a:r>
              <a:endParaRPr lang="ru-RU" dirty="0"/>
            </a:p>
          </p:txBody>
        </p:sp>
        <p:sp>
          <p:nvSpPr>
            <p:cNvPr id="37" name="Скругленный прямоугольник 4"/>
            <p:cNvSpPr/>
            <p:nvPr/>
          </p:nvSpPr>
          <p:spPr>
            <a:xfrm>
              <a:off x="4656838" y="3450606"/>
              <a:ext cx="1679678" cy="10429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6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ПРИРОДА!\Лес,степь, парк,холмы\FLOWERS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304800" y="1554162"/>
          <a:ext cx="8686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РАСТЕНИЯ!\Древесные и кустарниковые растения\Кле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357422" cy="31432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3" name="Picture 3" descr="F:\РАСТЕНИЯ!\Древесные и кустарниковые растения\Ель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4000480"/>
            <a:ext cx="3143272" cy="2857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6" name="Picture 6" descr="F:\ПРИРОДА!\Лес,степь, парк,холмы\)Березовая роща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40845" y="0"/>
            <a:ext cx="3303156" cy="25003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7" name="Picture 7" descr="F:\ПРИРОДА!\Лес,степь, парк,холмы\NATURE0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66" y="1500174"/>
            <a:ext cx="2464611" cy="32861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8" name="Picture 8" descr="F:\Новая папка\сосна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571876"/>
            <a:ext cx="2214545" cy="32861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9" name="Picture 9" descr="F:\Новая папка\калина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29256" y="2357430"/>
            <a:ext cx="3714744" cy="28012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30" name="Picture 10" descr="F:\Новая папка\0_16494_fee97383_XL.jpe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95142" y="4500570"/>
            <a:ext cx="2848858" cy="23574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32" name="Picture 12" descr="F:\био\деревья\Ива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643306" y="0"/>
            <a:ext cx="2500330" cy="33337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3" name="Группа 12"/>
          <p:cNvGrpSpPr/>
          <p:nvPr/>
        </p:nvGrpSpPr>
        <p:grpSpPr>
          <a:xfrm>
            <a:off x="32446" y="1604058"/>
            <a:ext cx="1679678" cy="1396314"/>
            <a:chOff x="4666607" y="3448782"/>
            <a:chExt cx="1679678" cy="1396314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4848443" y="4273592"/>
              <a:ext cx="714348" cy="57150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ru-RU" dirty="0" smtClean="0"/>
                <a:t>клен</a:t>
              </a:r>
              <a:endParaRPr lang="ru-RU" dirty="0"/>
            </a:p>
          </p:txBody>
        </p:sp>
        <p:sp>
          <p:nvSpPr>
            <p:cNvPr id="15" name="Скругленный прямоугольник 4"/>
            <p:cNvSpPr/>
            <p:nvPr/>
          </p:nvSpPr>
          <p:spPr>
            <a:xfrm>
              <a:off x="4666607" y="3448782"/>
              <a:ext cx="1679678" cy="10429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4780" tIns="144780" rIns="144780" bIns="144780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800" kern="120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929058" y="2071678"/>
            <a:ext cx="1712124" cy="1075356"/>
            <a:chOff x="4634161" y="3416336"/>
            <a:chExt cx="1712124" cy="1075356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4634161" y="3416336"/>
              <a:ext cx="719885" cy="47293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ru-RU" dirty="0" smtClean="0"/>
                <a:t>ива</a:t>
              </a:r>
              <a:endParaRPr lang="ru-RU" dirty="0"/>
            </a:p>
          </p:txBody>
        </p:sp>
        <p:sp>
          <p:nvSpPr>
            <p:cNvPr id="18" name="Скругленный прямоугольник 4"/>
            <p:cNvSpPr/>
            <p:nvPr/>
          </p:nvSpPr>
          <p:spPr>
            <a:xfrm>
              <a:off x="4666607" y="3448782"/>
              <a:ext cx="1679678" cy="10429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4780" tIns="144780" rIns="144780" bIns="144780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800" kern="120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036961" y="1571612"/>
            <a:ext cx="3178245" cy="2683643"/>
            <a:chOff x="4666607" y="1808049"/>
            <a:chExt cx="3178245" cy="2683643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6916158" y="1808049"/>
              <a:ext cx="928694" cy="50006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ru-RU" dirty="0" smtClean="0"/>
                <a:t>береза</a:t>
              </a:r>
              <a:endParaRPr lang="ru-RU" dirty="0"/>
            </a:p>
          </p:txBody>
        </p:sp>
        <p:sp>
          <p:nvSpPr>
            <p:cNvPr id="21" name="Скругленный прямоугольник 4"/>
            <p:cNvSpPr/>
            <p:nvPr/>
          </p:nvSpPr>
          <p:spPr>
            <a:xfrm>
              <a:off x="4666607" y="3448782"/>
              <a:ext cx="1679678" cy="10429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4780" tIns="144780" rIns="144780" bIns="144780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800" kern="120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8001024" y="3571876"/>
            <a:ext cx="915151" cy="596767"/>
            <a:chOff x="4634161" y="3416336"/>
            <a:chExt cx="1744570" cy="1107802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4634161" y="3416336"/>
              <a:ext cx="1744570" cy="110780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ru-RU" dirty="0" smtClean="0"/>
                <a:t>калина</a:t>
              </a:r>
              <a:endParaRPr lang="ru-RU" dirty="0"/>
            </a:p>
          </p:txBody>
        </p:sp>
        <p:sp>
          <p:nvSpPr>
            <p:cNvPr id="24" name="Скругленный прямоугольник 4"/>
            <p:cNvSpPr/>
            <p:nvPr/>
          </p:nvSpPr>
          <p:spPr>
            <a:xfrm>
              <a:off x="4666607" y="3448782"/>
              <a:ext cx="1679678" cy="10429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4780" tIns="144780" rIns="144780" bIns="144780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800" kern="1200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3929058" y="3517145"/>
            <a:ext cx="2092381" cy="2999428"/>
            <a:chOff x="4253904" y="3448782"/>
            <a:chExt cx="2092381" cy="2999428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4253904" y="5932405"/>
              <a:ext cx="905627" cy="51580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ru-RU" dirty="0" smtClean="0"/>
                <a:t>   ель</a:t>
              </a:r>
              <a:endParaRPr lang="ru-RU" dirty="0"/>
            </a:p>
          </p:txBody>
        </p:sp>
        <p:sp>
          <p:nvSpPr>
            <p:cNvPr id="27" name="Скругленный прямоугольник 4"/>
            <p:cNvSpPr/>
            <p:nvPr/>
          </p:nvSpPr>
          <p:spPr>
            <a:xfrm>
              <a:off x="4666607" y="3448782"/>
              <a:ext cx="1679678" cy="10429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4780" tIns="144780" rIns="144780" bIns="144780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800" kern="1200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532480" y="5390272"/>
            <a:ext cx="1679678" cy="1110562"/>
            <a:chOff x="4666607" y="3448782"/>
            <a:chExt cx="1679678" cy="1110562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5134227" y="3987840"/>
              <a:ext cx="928694" cy="57150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ru-RU" dirty="0" smtClean="0"/>
                <a:t>сосна</a:t>
              </a:r>
              <a:endParaRPr lang="ru-RU" dirty="0"/>
            </a:p>
          </p:txBody>
        </p:sp>
        <p:sp>
          <p:nvSpPr>
            <p:cNvPr id="30" name="Скругленный прямоугольник 4"/>
            <p:cNvSpPr/>
            <p:nvPr/>
          </p:nvSpPr>
          <p:spPr>
            <a:xfrm>
              <a:off x="4666607" y="3448782"/>
              <a:ext cx="1679678" cy="10429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4780" tIns="144780" rIns="144780" bIns="144780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800" kern="1200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4494161" y="3669545"/>
            <a:ext cx="4474404" cy="3051818"/>
            <a:chOff x="4666607" y="3448782"/>
            <a:chExt cx="4474404" cy="3051818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7887718" y="6065757"/>
              <a:ext cx="1253293" cy="43484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ru-RU" dirty="0" smtClean="0"/>
                <a:t>шиповник</a:t>
              </a:r>
              <a:endParaRPr lang="ru-RU" dirty="0"/>
            </a:p>
          </p:txBody>
        </p:sp>
        <p:sp>
          <p:nvSpPr>
            <p:cNvPr id="33" name="Скругленный прямоугольник 4"/>
            <p:cNvSpPr/>
            <p:nvPr/>
          </p:nvSpPr>
          <p:spPr>
            <a:xfrm>
              <a:off x="4666607" y="3448782"/>
              <a:ext cx="1679678" cy="10429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4780" tIns="144780" rIns="144780" bIns="144780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800" kern="1200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2571736" y="2907545"/>
            <a:ext cx="2840103" cy="1432546"/>
            <a:chOff x="3506182" y="3448782"/>
            <a:chExt cx="2840103" cy="1432546"/>
          </a:xfrm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3506182" y="4398865"/>
              <a:ext cx="872285" cy="48246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ru-RU" dirty="0" smtClean="0"/>
                <a:t>тополь</a:t>
              </a:r>
              <a:endParaRPr lang="ru-RU" dirty="0"/>
            </a:p>
          </p:txBody>
        </p:sp>
        <p:sp>
          <p:nvSpPr>
            <p:cNvPr id="36" name="Скругленный прямоугольник 4"/>
            <p:cNvSpPr/>
            <p:nvPr/>
          </p:nvSpPr>
          <p:spPr>
            <a:xfrm>
              <a:off x="4666607" y="3448782"/>
              <a:ext cx="1679678" cy="10429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4780" tIns="144780" rIns="144780" bIns="144780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800" kern="1200"/>
            </a:p>
          </p:txBody>
        </p:sp>
      </p:grpSp>
      <p:sp>
        <p:nvSpPr>
          <p:cNvPr id="39" name="Скругленный прямоугольник 4"/>
          <p:cNvSpPr/>
          <p:nvPr/>
        </p:nvSpPr>
        <p:spPr>
          <a:xfrm>
            <a:off x="4113904" y="2256524"/>
            <a:ext cx="1679678" cy="104291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4780" tIns="144780" rIns="144780" bIns="144780" numCol="1" spcCol="1270" anchor="ctr" anchorCtr="0">
            <a:noAutofit/>
          </a:bodyPr>
          <a:lstStyle/>
          <a:p>
            <a:pPr lvl="0"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800" kern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2" name="Picture 10" descr="F:\Новая папка\мышь полев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4214818"/>
            <a:ext cx="2928958" cy="3286124"/>
          </a:xfrm>
          <a:prstGeom prst="rect">
            <a:avLst/>
          </a:prstGeom>
          <a:noFill/>
        </p:spPr>
      </p:pic>
      <p:pic>
        <p:nvPicPr>
          <p:cNvPr id="8203" name="Picture 11" descr="F:\Новая папка\рысь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0"/>
            <a:ext cx="3071834" cy="1590675"/>
          </a:xfrm>
          <a:prstGeom prst="rect">
            <a:avLst/>
          </a:prstGeom>
          <a:noFill/>
        </p:spPr>
      </p:pic>
      <p:pic>
        <p:nvPicPr>
          <p:cNvPr id="8201" name="Picture 9" descr="F:\ЖИВОТНЫЕ!\Хищные\Лиса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2071678"/>
            <a:ext cx="3143272" cy="2428892"/>
          </a:xfrm>
          <a:prstGeom prst="rect">
            <a:avLst/>
          </a:prstGeom>
          <a:noFill/>
        </p:spPr>
      </p:pic>
      <p:pic>
        <p:nvPicPr>
          <p:cNvPr id="8200" name="Picture 8" descr="F:\ЖИВОТНЫЕ!\Грызущие\Кролик(RABBIT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000240"/>
            <a:ext cx="2214546" cy="2705100"/>
          </a:xfrm>
          <a:prstGeom prst="rect">
            <a:avLst/>
          </a:prstGeom>
          <a:noFill/>
        </p:spPr>
      </p:pic>
      <p:pic>
        <p:nvPicPr>
          <p:cNvPr id="8199" name="Picture 7" descr="F:\ЖИВОТНЫЕ!\Грызущие\picture6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9323" y="0"/>
            <a:ext cx="3214678" cy="2341562"/>
          </a:xfrm>
          <a:prstGeom prst="rect">
            <a:avLst/>
          </a:prstGeom>
          <a:noFill/>
        </p:spPr>
      </p:pic>
      <p:pic>
        <p:nvPicPr>
          <p:cNvPr id="8195" name="Picture 3" descr="F:\ЖИВОТНЫЕ!\Копытные\01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1" y="0"/>
            <a:ext cx="3107517" cy="2285992"/>
          </a:xfrm>
          <a:prstGeom prst="rect">
            <a:avLst/>
          </a:prstGeom>
          <a:noFill/>
        </p:spPr>
      </p:pic>
      <p:pic>
        <p:nvPicPr>
          <p:cNvPr id="8196" name="Picture 4" descr="F:\ЖИВОТНЫЕ!\Копытные\DEER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500570"/>
            <a:ext cx="3143240" cy="2357431"/>
          </a:xfrm>
          <a:prstGeom prst="rect">
            <a:avLst/>
          </a:prstGeom>
          <a:noFill/>
        </p:spPr>
      </p:pic>
      <p:pic>
        <p:nvPicPr>
          <p:cNvPr id="8197" name="Picture 5" descr="F:\Новая папка\выдра.jpe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896818" y="4500570"/>
            <a:ext cx="3247182" cy="2357430"/>
          </a:xfrm>
          <a:prstGeom prst="rect">
            <a:avLst/>
          </a:prstGeom>
          <a:noFill/>
        </p:spPr>
      </p:pic>
      <p:pic>
        <p:nvPicPr>
          <p:cNvPr id="8198" name="Picture 6" descr="F:\Новая папка\лесн. волки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357290" y="1357298"/>
            <a:ext cx="5907874" cy="44210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4" name="Группа 13"/>
          <p:cNvGrpSpPr/>
          <p:nvPr/>
        </p:nvGrpSpPr>
        <p:grpSpPr>
          <a:xfrm>
            <a:off x="2143108" y="1000108"/>
            <a:ext cx="3268731" cy="2950347"/>
            <a:chOff x="3077554" y="1541345"/>
            <a:chExt cx="3268731" cy="2950347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3077554" y="1541345"/>
              <a:ext cx="872285" cy="48246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ru-RU" dirty="0" smtClean="0"/>
                <a:t>марал</a:t>
              </a:r>
              <a:endParaRPr lang="ru-RU" dirty="0"/>
            </a:p>
          </p:txBody>
        </p:sp>
        <p:sp>
          <p:nvSpPr>
            <p:cNvPr id="16" name="Скругленный прямоугольник 4"/>
            <p:cNvSpPr/>
            <p:nvPr/>
          </p:nvSpPr>
          <p:spPr>
            <a:xfrm>
              <a:off x="4666607" y="3448782"/>
              <a:ext cx="1679678" cy="10429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4780" tIns="144780" rIns="144780" bIns="144780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800" kern="120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214282" y="3059945"/>
            <a:ext cx="5349957" cy="3637600"/>
            <a:chOff x="996328" y="3448782"/>
            <a:chExt cx="5349957" cy="3637600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996328" y="6603919"/>
              <a:ext cx="872285" cy="48246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ru-RU" dirty="0" smtClean="0"/>
                <a:t>косуля</a:t>
              </a:r>
              <a:endParaRPr lang="ru-RU" dirty="0"/>
            </a:p>
          </p:txBody>
        </p:sp>
        <p:sp>
          <p:nvSpPr>
            <p:cNvPr id="19" name="Скругленный прямоугольник 4"/>
            <p:cNvSpPr/>
            <p:nvPr/>
          </p:nvSpPr>
          <p:spPr>
            <a:xfrm>
              <a:off x="4666607" y="3448782"/>
              <a:ext cx="1679678" cy="10429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4780" tIns="144780" rIns="144780" bIns="144780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800" kern="1200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0" y="3212345"/>
            <a:ext cx="5716639" cy="1127746"/>
            <a:chOff x="629646" y="3448782"/>
            <a:chExt cx="5716639" cy="1127746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629646" y="4094065"/>
              <a:ext cx="872285" cy="48246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ru-RU" dirty="0" smtClean="0"/>
                <a:t>заяц</a:t>
              </a:r>
              <a:endParaRPr lang="ru-RU" dirty="0"/>
            </a:p>
          </p:txBody>
        </p:sp>
        <p:sp>
          <p:nvSpPr>
            <p:cNvPr id="22" name="Скругленный прямоугольник 4"/>
            <p:cNvSpPr/>
            <p:nvPr/>
          </p:nvSpPr>
          <p:spPr>
            <a:xfrm>
              <a:off x="4666607" y="3448782"/>
              <a:ext cx="1679678" cy="10429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4780" tIns="144780" rIns="144780" bIns="144780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800" kern="1200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4189361" y="1000108"/>
            <a:ext cx="1679678" cy="3407547"/>
            <a:chOff x="4666607" y="1084145"/>
            <a:chExt cx="1679678" cy="3407547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5406436" y="1084145"/>
              <a:ext cx="872285" cy="48246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ru-RU" dirty="0" smtClean="0"/>
                <a:t>рысь</a:t>
              </a:r>
              <a:endParaRPr lang="ru-RU" dirty="0"/>
            </a:p>
          </p:txBody>
        </p:sp>
        <p:sp>
          <p:nvSpPr>
            <p:cNvPr id="25" name="Скругленный прямоугольник 4"/>
            <p:cNvSpPr/>
            <p:nvPr/>
          </p:nvSpPr>
          <p:spPr>
            <a:xfrm>
              <a:off x="4666607" y="3448782"/>
              <a:ext cx="1679678" cy="10429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4780" tIns="144780" rIns="144780" bIns="144780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800" kern="1200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4341761" y="1643050"/>
            <a:ext cx="3102788" cy="2917005"/>
            <a:chOff x="4666607" y="1574687"/>
            <a:chExt cx="3102788" cy="2917005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6897110" y="1574687"/>
              <a:ext cx="872285" cy="48246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ru-RU" dirty="0" smtClean="0"/>
                <a:t>белка</a:t>
              </a:r>
              <a:endParaRPr lang="ru-RU" dirty="0"/>
            </a:p>
          </p:txBody>
        </p:sp>
        <p:sp>
          <p:nvSpPr>
            <p:cNvPr id="28" name="Скругленный прямоугольник 4"/>
            <p:cNvSpPr/>
            <p:nvPr/>
          </p:nvSpPr>
          <p:spPr>
            <a:xfrm>
              <a:off x="4666607" y="3448782"/>
              <a:ext cx="1679678" cy="10429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4780" tIns="144780" rIns="144780" bIns="144780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800" kern="1200"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4494161" y="3669545"/>
            <a:ext cx="4387937" cy="1042910"/>
            <a:chOff x="4666607" y="3448782"/>
            <a:chExt cx="4387937" cy="1042910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8102032" y="3636865"/>
              <a:ext cx="952512" cy="48246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ru-RU" dirty="0" smtClean="0"/>
                <a:t>лисица</a:t>
              </a:r>
              <a:endParaRPr lang="ru-RU" dirty="0"/>
            </a:p>
          </p:txBody>
        </p:sp>
        <p:sp>
          <p:nvSpPr>
            <p:cNvPr id="31" name="Скругленный прямоугольник 4"/>
            <p:cNvSpPr/>
            <p:nvPr/>
          </p:nvSpPr>
          <p:spPr>
            <a:xfrm>
              <a:off x="4666607" y="3448782"/>
              <a:ext cx="1679678" cy="10429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4780" tIns="144780" rIns="144780" bIns="144780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800" kern="1200"/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4646561" y="3821945"/>
            <a:ext cx="4155310" cy="2804162"/>
            <a:chOff x="4666607" y="3448782"/>
            <a:chExt cx="4155310" cy="2804162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7949632" y="5770481"/>
              <a:ext cx="872285" cy="48246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ru-RU" dirty="0" smtClean="0"/>
                <a:t>выдра</a:t>
              </a:r>
              <a:endParaRPr lang="ru-RU" dirty="0"/>
            </a:p>
          </p:txBody>
        </p:sp>
        <p:sp>
          <p:nvSpPr>
            <p:cNvPr id="34" name="Скругленный прямоугольник 4"/>
            <p:cNvSpPr/>
            <p:nvPr/>
          </p:nvSpPr>
          <p:spPr>
            <a:xfrm>
              <a:off x="4666607" y="3448782"/>
              <a:ext cx="1679678" cy="10429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4780" tIns="144780" rIns="144780" bIns="144780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800" kern="1200"/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4500562" y="3974345"/>
            <a:ext cx="1978077" cy="2883655"/>
            <a:chOff x="4368208" y="3448782"/>
            <a:chExt cx="1978077" cy="2883655"/>
          </a:xfrm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4368208" y="5613287"/>
              <a:ext cx="1362091" cy="71915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ru-RU" dirty="0" smtClean="0"/>
                <a:t>мышь-полевка</a:t>
              </a:r>
              <a:endParaRPr lang="ru-RU" dirty="0"/>
            </a:p>
          </p:txBody>
        </p:sp>
        <p:sp>
          <p:nvSpPr>
            <p:cNvPr id="37" name="Скругленный прямоугольник 4"/>
            <p:cNvSpPr/>
            <p:nvPr/>
          </p:nvSpPr>
          <p:spPr>
            <a:xfrm>
              <a:off x="4666607" y="3448782"/>
              <a:ext cx="1679678" cy="10429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4780" tIns="144780" rIns="144780" bIns="144780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800" kern="1200"/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3732161" y="2907545"/>
            <a:ext cx="1679678" cy="2218364"/>
            <a:chOff x="4666607" y="3448782"/>
            <a:chExt cx="1679678" cy="2218364"/>
          </a:xfrm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4863504" y="5184683"/>
              <a:ext cx="1071570" cy="48246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ru-RU" dirty="0" smtClean="0"/>
                <a:t>    волк</a:t>
              </a:r>
              <a:endParaRPr lang="ru-RU" dirty="0"/>
            </a:p>
          </p:txBody>
        </p:sp>
        <p:sp>
          <p:nvSpPr>
            <p:cNvPr id="40" name="Скругленный прямоугольник 4"/>
            <p:cNvSpPr/>
            <p:nvPr/>
          </p:nvSpPr>
          <p:spPr>
            <a:xfrm>
              <a:off x="4666607" y="3448782"/>
              <a:ext cx="1679678" cy="10429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4780" tIns="144780" rIns="144780" bIns="144780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800" kern="1200"/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4143372" y="1000108"/>
            <a:ext cx="1679678" cy="3407547"/>
            <a:chOff x="4666607" y="1084145"/>
            <a:chExt cx="1679678" cy="3407547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5406436" y="1084145"/>
              <a:ext cx="872285" cy="48246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ru-RU" dirty="0" smtClean="0"/>
                <a:t>рысь</a:t>
              </a:r>
              <a:endParaRPr lang="ru-RU" dirty="0"/>
            </a:p>
          </p:txBody>
        </p:sp>
        <p:sp>
          <p:nvSpPr>
            <p:cNvPr id="43" name="Скругленный прямоугольник 4"/>
            <p:cNvSpPr/>
            <p:nvPr/>
          </p:nvSpPr>
          <p:spPr>
            <a:xfrm>
              <a:off x="4666607" y="3448782"/>
              <a:ext cx="1679678" cy="10429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4780" tIns="144780" rIns="144780" bIns="144780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800" kern="12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Documents and Settings\Аня\Рабочий стол\и степь\lake_10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8934"/>
            <a:ext cx="8686800" cy="838200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rgbClr val="FFFF00"/>
                </a:solidFill>
                <a:latin typeface="Arial Narrow" pitchFamily="34" charset="0"/>
              </a:rPr>
              <a:t>Водное пространство</a:t>
            </a:r>
            <a:endParaRPr lang="ru-RU" i="1" dirty="0">
              <a:solidFill>
                <a:srgbClr val="FFFF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F:\Новая папка\кома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0"/>
            <a:ext cx="2714612" cy="1839964"/>
          </a:xfrm>
          <a:prstGeom prst="rect">
            <a:avLst/>
          </a:prstGeom>
          <a:noFill/>
        </p:spPr>
      </p:pic>
      <p:pic>
        <p:nvPicPr>
          <p:cNvPr id="10245" name="Picture 5" descr="F:\Новая папка\крякв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571528"/>
            <a:ext cx="3143240" cy="3286100"/>
          </a:xfrm>
          <a:prstGeom prst="rect">
            <a:avLst/>
          </a:prstGeom>
          <a:noFill/>
        </p:spPr>
      </p:pic>
      <p:pic>
        <p:nvPicPr>
          <p:cNvPr id="10247" name="Picture 7" descr="F:\Новая папка\чирки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4857760"/>
            <a:ext cx="3214678" cy="2000240"/>
          </a:xfrm>
          <a:prstGeom prst="rect">
            <a:avLst/>
          </a:prstGeom>
          <a:noFill/>
        </p:spPr>
      </p:pic>
      <p:pic>
        <p:nvPicPr>
          <p:cNvPr id="10242" name="Picture 2" descr="F:\Новая папка\ерш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5549" y="5000636"/>
            <a:ext cx="3405211" cy="2446752"/>
          </a:xfrm>
          <a:prstGeom prst="rect">
            <a:avLst/>
          </a:prstGeom>
          <a:noFill/>
        </p:spPr>
      </p:pic>
      <p:pic>
        <p:nvPicPr>
          <p:cNvPr id="10246" name="Picture 6" descr="F:\Новая папка\чайка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22133" y="1428736"/>
            <a:ext cx="3321867" cy="2214578"/>
          </a:xfrm>
          <a:prstGeom prst="rect">
            <a:avLst/>
          </a:prstGeom>
          <a:noFill/>
        </p:spPr>
      </p:pic>
      <p:pic>
        <p:nvPicPr>
          <p:cNvPr id="10251" name="Picture 11" descr="F:\Новая папка\окунь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28926" y="0"/>
            <a:ext cx="4319741" cy="2143116"/>
          </a:xfrm>
          <a:prstGeom prst="rect">
            <a:avLst/>
          </a:prstGeom>
          <a:noFill/>
        </p:spPr>
      </p:pic>
      <p:pic>
        <p:nvPicPr>
          <p:cNvPr id="10243" name="Picture 3" descr="F:\Новая папка\гуси.jpe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29322" y="3071810"/>
            <a:ext cx="3214678" cy="1857388"/>
          </a:xfrm>
          <a:prstGeom prst="rect">
            <a:avLst/>
          </a:prstGeom>
          <a:noFill/>
        </p:spPr>
      </p:pic>
      <p:pic>
        <p:nvPicPr>
          <p:cNvPr id="10249" name="Picture 9" descr="F:\ЖИВОТНЫЕ!\Птицы\816053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2571744"/>
            <a:ext cx="3071802" cy="4286256"/>
          </a:xfrm>
          <a:prstGeom prst="rect">
            <a:avLst/>
          </a:prstGeom>
          <a:noFill/>
        </p:spPr>
      </p:pic>
      <p:pic>
        <p:nvPicPr>
          <p:cNvPr id="10248" name="Picture 8" descr="F:\Новая папка\ящер.jpe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00298" y="1357298"/>
            <a:ext cx="4071966" cy="45184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Заголовок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Содержимое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572264" y="2428868"/>
            <a:ext cx="110459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чайка</a:t>
            </a:r>
            <a:endParaRPr lang="ru-RU" sz="2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643306" y="4643446"/>
            <a:ext cx="148136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тритон</a:t>
            </a:r>
            <a:endParaRPr lang="ru-RU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000760" y="5143512"/>
            <a:ext cx="136608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чирки</a:t>
            </a:r>
            <a:endParaRPr lang="ru-RU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285852" y="1785926"/>
            <a:ext cx="15837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кряква</a:t>
            </a: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285852" y="5572140"/>
            <a:ext cx="13436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цапля</a:t>
            </a:r>
            <a:endParaRPr lang="ru-RU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786446" y="785794"/>
            <a:ext cx="12987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окунь</a:t>
            </a:r>
            <a:endParaRPr lang="ru-RU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143240" y="5643578"/>
            <a:ext cx="93166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ерш</a:t>
            </a:r>
            <a:endParaRPr lang="ru-RU" sz="3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834860" y="857232"/>
            <a:ext cx="130914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комар</a:t>
            </a:r>
            <a:endParaRPr lang="ru-RU" sz="3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001024" y="4214818"/>
            <a:ext cx="9981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гуси</a:t>
            </a:r>
            <a:endParaRPr lang="ru-RU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Агроклиматические ресурсы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357298"/>
          <a:ext cx="8686800" cy="4998720"/>
        </p:xfrm>
        <a:graphic>
          <a:graphicData uri="http://schemas.openxmlformats.org/drawingml/2006/table">
            <a:tbl>
              <a:tblPr firstRow="1" firstCol="1" bandRow="1">
                <a:tableStyleId>{08FB837D-C827-4EFA-A057-4D05807E0F7C}</a:tableStyleId>
              </a:tblPr>
              <a:tblGrid>
                <a:gridCol w="2171700"/>
                <a:gridCol w="2171700"/>
                <a:gridCol w="2171700"/>
                <a:gridCol w="21717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Агроклиматические зоны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Коэффициент увлажнения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Сумма температур</a:t>
                      </a:r>
                      <a:r>
                        <a:rPr lang="ru-RU" baseline="0" dirty="0" smtClean="0"/>
                        <a:t>  свыше 10 </a:t>
                      </a:r>
                      <a:r>
                        <a:rPr lang="ru-RU" baseline="30000" dirty="0" smtClean="0"/>
                        <a:t>о </a:t>
                      </a:r>
                      <a:r>
                        <a:rPr lang="ru-RU" baseline="0" dirty="0" smtClean="0"/>
                        <a:t>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Отрасли сельского хозяйства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Умеренно- влажная лесостепная зона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0,6</a:t>
                      </a:r>
                      <a:r>
                        <a:rPr lang="ru-RU" baseline="0" dirty="0" smtClean="0"/>
                        <a:t> – 0,4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2000 – 2100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Зерновое производство, молочно-мясное животноводство, скотоводство, овцеводство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Умеренно-засушливая,</a:t>
                      </a:r>
                      <a:r>
                        <a:rPr lang="ru-RU" baseline="0" dirty="0" smtClean="0"/>
                        <a:t> разнотравная зона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0,4 – 0,3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2100 – 2200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Зерновое производство, </a:t>
                      </a:r>
                      <a:r>
                        <a:rPr lang="ru-RU" sz="1400" dirty="0" err="1" smtClean="0"/>
                        <a:t>мясо-молочное</a:t>
                      </a:r>
                      <a:r>
                        <a:rPr lang="ru-RU" sz="1400" dirty="0" smtClean="0"/>
                        <a:t> животноводство, свиноводство, овцеводство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Засушливая дерновинно-злаковая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0,3 – 0,2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2200 – 2400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Зерновое производство,</a:t>
                      </a:r>
                    </a:p>
                    <a:p>
                      <a:pPr algn="ctr"/>
                      <a:r>
                        <a:rPr lang="ru-RU" sz="1400" dirty="0" smtClean="0"/>
                        <a:t>овцеводство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Сухая супесчаная степная зона(полупустыня)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0,2 – 0,1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2200 - 2800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Овцеводство, коневодство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F:\павлодар\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000" cy="69723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8686800" cy="11604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i="1" dirty="0" smtClean="0">
                <a:solidFill>
                  <a:srgbClr val="FF0066"/>
                </a:solidFill>
              </a:rPr>
              <a:t>Спасибо за внимание!</a:t>
            </a:r>
            <a:endParaRPr lang="ru-RU" sz="6000" i="1" dirty="0">
              <a:solidFill>
                <a:srgbClr val="FF0066"/>
              </a:solidFill>
            </a:endParaRPr>
          </a:p>
        </p:txBody>
      </p:sp>
      <p:pic>
        <p:nvPicPr>
          <p:cNvPr id="11266" name="Picture 2" descr="F:\Новая папка\Герб_Павлодар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86650" y="0"/>
            <a:ext cx="1657350" cy="196215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6211669"/>
            <a:ext cx="84866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i="1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Выполнила: Анна </a:t>
            </a:r>
            <a:r>
              <a:rPr lang="ru-RU" sz="3600" b="1" i="1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</a:t>
            </a:r>
            <a:r>
              <a:rPr lang="ru-RU" sz="3600" b="1" i="1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асюкова, 11 «А» класс</a:t>
            </a:r>
            <a:endParaRPr lang="ru-RU" sz="3600" b="1" i="1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ня\Рабочий стол\павлодар\фото 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36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9416"/>
            <a:ext cx="8472518" cy="4846320"/>
          </a:xfrm>
        </p:spPr>
        <p:txBody>
          <a:bodyPr/>
          <a:lstStyle/>
          <a:p>
            <a:pPr marL="324000" indent="0">
              <a:buNone/>
            </a:pPr>
            <a:r>
              <a:rPr lang="ru-RU" sz="2800" i="1" spc="-150" dirty="0" smtClean="0">
                <a:latin typeface="Arial Narrow" pitchFamily="34" charset="0"/>
              </a:rPr>
              <a:t>                                                  </a:t>
            </a:r>
            <a:r>
              <a:rPr lang="ru-RU" sz="2800" i="1" spc="-150" dirty="0" smtClean="0">
                <a:solidFill>
                  <a:schemeClr val="bg1"/>
                </a:solidFill>
                <a:latin typeface="Arial Narrow" pitchFamily="34" charset="0"/>
              </a:rPr>
              <a:t>Милая Родина!</a:t>
            </a:r>
          </a:p>
          <a:p>
            <a:pPr marL="324000" indent="0">
              <a:buNone/>
            </a:pPr>
            <a:r>
              <a:rPr lang="ru-RU" sz="2800" i="1" spc="-150" dirty="0" smtClean="0">
                <a:solidFill>
                  <a:schemeClr val="bg1"/>
                </a:solidFill>
                <a:latin typeface="Arial Narrow" pitchFamily="34" charset="0"/>
              </a:rPr>
              <a:t>                                                 Ты год от года становишься краше! </a:t>
            </a:r>
          </a:p>
          <a:p>
            <a:pPr marL="324000" indent="0">
              <a:buNone/>
            </a:pPr>
            <a:r>
              <a:rPr lang="ru-RU" sz="2800" i="1" spc="-150" dirty="0" smtClean="0">
                <a:solidFill>
                  <a:schemeClr val="bg1"/>
                </a:solidFill>
                <a:latin typeface="Arial Narrow" pitchFamily="34" charset="0"/>
              </a:rPr>
              <a:t>                                                 Охрана природы – дело народа – </a:t>
            </a:r>
          </a:p>
          <a:p>
            <a:pPr marL="324000" indent="0">
              <a:buNone/>
            </a:pPr>
            <a:r>
              <a:rPr lang="ru-RU" sz="2800" i="1" spc="-150" dirty="0" smtClean="0">
                <a:solidFill>
                  <a:schemeClr val="bg1"/>
                </a:solidFill>
                <a:latin typeface="Arial Narrow" pitchFamily="34" charset="0"/>
              </a:rPr>
              <a:t>                                                 Твое, мое, наше</a:t>
            </a:r>
            <a:r>
              <a:rPr lang="ru-RU" i="1" dirty="0" smtClean="0">
                <a:solidFill>
                  <a:schemeClr val="bg1"/>
                </a:solidFill>
                <a:latin typeface="Arial Narrow" pitchFamily="34" charset="0"/>
              </a:rPr>
              <a:t>!</a:t>
            </a:r>
            <a:endParaRPr lang="ru-RU" i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7239000" cy="748684"/>
          </a:xfrm>
        </p:spPr>
        <p:txBody>
          <a:bodyPr>
            <a:normAutofit/>
          </a:bodyPr>
          <a:lstStyle/>
          <a:p>
            <a:pPr algn="ctr"/>
            <a:endParaRPr lang="ru-RU" sz="6000" baseline="30000" dirty="0">
              <a:solidFill>
                <a:srgbClr val="FF0000"/>
              </a:solidFill>
              <a:latin typeface="Mistral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071678"/>
            <a:ext cx="8183880" cy="4187952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i="1" dirty="0" smtClean="0">
                <a:solidFill>
                  <a:srgbClr val="FF0066"/>
                </a:solidFill>
              </a:rPr>
              <a:t>Центр</a:t>
            </a:r>
            <a:r>
              <a:rPr lang="ru-RU" sz="3100" i="1" dirty="0" smtClean="0"/>
              <a:t> – г. Павлодар (290 тыс. чел.)</a:t>
            </a:r>
          </a:p>
          <a:p>
            <a:pPr>
              <a:buFont typeface="Wingdings" pitchFamily="2" charset="2"/>
              <a:buChar char="Ø"/>
            </a:pPr>
            <a:r>
              <a:rPr lang="ru-RU" i="1" dirty="0" smtClean="0">
                <a:solidFill>
                  <a:srgbClr val="FF0066"/>
                </a:solidFill>
              </a:rPr>
              <a:t>Дата образования области </a:t>
            </a:r>
            <a:r>
              <a:rPr lang="ru-RU" sz="3100" i="1" dirty="0" smtClean="0"/>
              <a:t>– 15 января 1938</a:t>
            </a:r>
          </a:p>
          <a:p>
            <a:pPr>
              <a:buFont typeface="Wingdings" pitchFamily="2" charset="2"/>
              <a:buChar char="Ø"/>
            </a:pPr>
            <a:r>
              <a:rPr lang="ru-RU" i="1" dirty="0" smtClean="0">
                <a:solidFill>
                  <a:srgbClr val="FF0066"/>
                </a:solidFill>
              </a:rPr>
              <a:t>Территория в тыс. км</a:t>
            </a:r>
            <a:r>
              <a:rPr lang="ru-RU" i="1" baseline="30000" dirty="0" smtClean="0">
                <a:solidFill>
                  <a:srgbClr val="FF0066"/>
                </a:solidFill>
              </a:rPr>
              <a:t>2</a:t>
            </a:r>
            <a:r>
              <a:rPr lang="ru-RU" i="1" dirty="0" smtClean="0">
                <a:solidFill>
                  <a:srgbClr val="FF0066"/>
                </a:solidFill>
              </a:rPr>
              <a:t> </a:t>
            </a:r>
            <a:r>
              <a:rPr lang="ru-RU" sz="3100" i="1" dirty="0" smtClean="0"/>
              <a:t>124,7</a:t>
            </a:r>
          </a:p>
          <a:p>
            <a:pPr>
              <a:buFont typeface="Wingdings" pitchFamily="2" charset="2"/>
              <a:buChar char="Ø"/>
            </a:pPr>
            <a:r>
              <a:rPr lang="ru-RU" i="1" dirty="0" smtClean="0">
                <a:solidFill>
                  <a:srgbClr val="FF0066"/>
                </a:solidFill>
              </a:rPr>
              <a:t>Население в тыс.</a:t>
            </a:r>
            <a:r>
              <a:rPr lang="ru-RU" i="1" dirty="0" smtClean="0"/>
              <a:t> </a:t>
            </a:r>
            <a:r>
              <a:rPr lang="ru-RU" sz="3100" i="1" dirty="0" smtClean="0"/>
              <a:t>– 775,1</a:t>
            </a:r>
          </a:p>
          <a:p>
            <a:pPr>
              <a:buFont typeface="Wingdings" pitchFamily="2" charset="2"/>
              <a:buChar char="Ø"/>
            </a:pPr>
            <a:r>
              <a:rPr lang="ru-RU" i="1" dirty="0" smtClean="0">
                <a:solidFill>
                  <a:srgbClr val="FF0066"/>
                </a:solidFill>
              </a:rPr>
              <a:t>Расстояние</a:t>
            </a:r>
            <a:r>
              <a:rPr lang="ru-RU" sz="3100" i="1" dirty="0" smtClean="0"/>
              <a:t> от Астаны до Павлодара – 438 км, от     	            	                                                                     Алматы – 1758 км</a:t>
            </a:r>
          </a:p>
          <a:p>
            <a:pPr>
              <a:buFont typeface="Wingdings" pitchFamily="2" charset="2"/>
              <a:buChar char="Ø"/>
            </a:pPr>
            <a:r>
              <a:rPr lang="ru-RU" i="1" dirty="0" smtClean="0">
                <a:solidFill>
                  <a:srgbClr val="FF0066"/>
                </a:solidFill>
              </a:rPr>
              <a:t>Высота над уровнем моря г. Павлодара </a:t>
            </a:r>
            <a:r>
              <a:rPr lang="ru-RU" sz="3100" i="1" dirty="0" smtClean="0"/>
              <a:t>– 138 м</a:t>
            </a:r>
          </a:p>
          <a:p>
            <a:pPr>
              <a:buFont typeface="Wingdings" pitchFamily="2" charset="2"/>
              <a:buChar char="Ø"/>
            </a:pPr>
            <a:r>
              <a:rPr lang="ru-RU" i="1" dirty="0" smtClean="0">
                <a:solidFill>
                  <a:srgbClr val="FF0066"/>
                </a:solidFill>
              </a:rPr>
              <a:t>Протяженность Иртыша в пределах области </a:t>
            </a:r>
            <a:r>
              <a:rPr lang="ru-RU" sz="3100" i="1" dirty="0" smtClean="0"/>
              <a:t>– 750 км</a:t>
            </a:r>
          </a:p>
          <a:p>
            <a:pPr>
              <a:buFont typeface="Wingdings" pitchFamily="2" charset="2"/>
              <a:buChar char="Ø"/>
            </a:pPr>
            <a:r>
              <a:rPr lang="ru-RU" i="1" dirty="0" smtClean="0">
                <a:solidFill>
                  <a:srgbClr val="FF0066"/>
                </a:solidFill>
              </a:rPr>
              <a:t>Самое крупное озеро </a:t>
            </a:r>
            <a:r>
              <a:rPr lang="ru-RU" sz="3100" i="1" dirty="0" smtClean="0"/>
              <a:t>– </a:t>
            </a:r>
            <a:r>
              <a:rPr lang="ru-RU" sz="3100" i="1" dirty="0" err="1" smtClean="0"/>
              <a:t>Кызылкак</a:t>
            </a:r>
            <a:r>
              <a:rPr lang="ru-RU" sz="3100" i="1" dirty="0" smtClean="0"/>
              <a:t> (188 км</a:t>
            </a:r>
            <a:r>
              <a:rPr lang="ru-RU" sz="3100" i="1" baseline="30000" dirty="0" smtClean="0"/>
              <a:t>2</a:t>
            </a:r>
            <a:r>
              <a:rPr lang="ru-RU" sz="3100" i="1" dirty="0" smtClean="0"/>
              <a:t>)</a:t>
            </a:r>
          </a:p>
          <a:p>
            <a:pPr>
              <a:buFont typeface="Wingdings" pitchFamily="2" charset="2"/>
              <a:buChar char="Ø"/>
            </a:pPr>
            <a:r>
              <a:rPr lang="ru-RU" i="1" dirty="0" smtClean="0">
                <a:solidFill>
                  <a:srgbClr val="FF0066"/>
                </a:solidFill>
              </a:rPr>
              <a:t>Мах высота над уровнем моря </a:t>
            </a:r>
            <a:r>
              <a:rPr lang="ru-RU" sz="3100" i="1" dirty="0" smtClean="0"/>
              <a:t>– 1055 м (гора </a:t>
            </a:r>
            <a:r>
              <a:rPr lang="ru-RU" sz="3100" i="1" dirty="0" err="1" smtClean="0"/>
              <a:t>Аулие</a:t>
            </a:r>
            <a:r>
              <a:rPr lang="ru-RU" sz="3100" i="1" dirty="0" smtClean="0"/>
              <a:t>)</a:t>
            </a:r>
          </a:p>
          <a:p>
            <a:pPr>
              <a:buFont typeface="Wingdings" pitchFamily="2" charset="2"/>
              <a:buChar char="Ø"/>
            </a:pPr>
            <a:r>
              <a:rPr lang="en-US" i="1" dirty="0" smtClean="0">
                <a:solidFill>
                  <a:srgbClr val="FF0066"/>
                </a:solidFill>
              </a:rPr>
              <a:t>Min </a:t>
            </a:r>
            <a:r>
              <a:rPr lang="ru-RU" i="1" dirty="0" smtClean="0">
                <a:solidFill>
                  <a:srgbClr val="FF0066"/>
                </a:solidFill>
              </a:rPr>
              <a:t>высота над уровнем моря </a:t>
            </a:r>
            <a:r>
              <a:rPr lang="ru-RU" sz="3100" i="1" dirty="0" smtClean="0"/>
              <a:t>– 41 м (озеро </a:t>
            </a:r>
            <a:r>
              <a:rPr lang="ru-RU" sz="3100" i="1" dirty="0" err="1" smtClean="0"/>
              <a:t>Кызылкак</a:t>
            </a:r>
            <a:r>
              <a:rPr lang="ru-RU" sz="3100" i="1" dirty="0" smtClean="0"/>
              <a:t> </a:t>
            </a:r>
            <a:r>
              <a:rPr lang="ru-RU" i="1" dirty="0" smtClean="0"/>
              <a:t>)</a:t>
            </a:r>
            <a:endParaRPr lang="ru-RU" i="1" dirty="0"/>
          </a:p>
        </p:txBody>
      </p:sp>
      <p:pic>
        <p:nvPicPr>
          <p:cNvPr id="1026" name="Picture 2" descr="F:\Новая папка\coa-kz-p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0"/>
            <a:ext cx="3521102" cy="2476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Природные зоны Павлодарской области</a:t>
            </a:r>
            <a:endParaRPr lang="ru-RU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304800" y="1554162"/>
          <a:ext cx="8686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Documents and Settings\Аня\Рабочий стол\раст\Маки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1857364"/>
            <a:ext cx="1928826" cy="1928826"/>
          </a:xfrm>
          <a:prstGeom prst="rect">
            <a:avLst/>
          </a:prstGeom>
          <a:noFill/>
        </p:spPr>
      </p:pic>
      <p:pic>
        <p:nvPicPr>
          <p:cNvPr id="1027" name="Picture 3" descr="C:\Documents and Settings\Аня\Рабочий стол\и степь\countrysid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43174" y="1857364"/>
            <a:ext cx="1928826" cy="1928826"/>
          </a:xfrm>
          <a:prstGeom prst="rect">
            <a:avLst/>
          </a:prstGeom>
          <a:noFill/>
        </p:spPr>
      </p:pic>
      <p:pic>
        <p:nvPicPr>
          <p:cNvPr id="1028" name="Picture 4" descr="D:\Мои рисунки\ПРИРОДА!\Лес,степь, парк,холмы\osen33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86315" y="1857364"/>
            <a:ext cx="1928826" cy="1928826"/>
          </a:xfrm>
          <a:prstGeom prst="rect">
            <a:avLst/>
          </a:prstGeom>
          <a:noFill/>
        </p:spPr>
      </p:pic>
      <p:pic>
        <p:nvPicPr>
          <p:cNvPr id="1029" name="Picture 5" descr="C:\Documents and Settings\Аня\Рабочий стол\и степь\lake_102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8016" y="1857364"/>
            <a:ext cx="1857388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био\раст\Ма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7214"/>
            <a:ext cx="9144001" cy="721521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F:\Новая папка\паст. сумка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6454" y="0"/>
            <a:ext cx="3434240" cy="23574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6" name="Picture 8" descr="F:\Новая папка\f_17782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166"/>
            <a:ext cx="2714612" cy="32861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7" name="Picture 9" descr="F:\Новая папка\клевер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2360665"/>
            <a:ext cx="2786050" cy="25685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9" name="Picture 11" descr="F:\Новая папка\полынь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91052" y="0"/>
            <a:ext cx="3252948" cy="24288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60" name="Picture 12" descr="F:\био\и степь\PIC070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22" y="4429132"/>
            <a:ext cx="3214678" cy="24288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062" name="Picture 14" descr="F:\био\раст\8f4478a547c97882142f8b13d116541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3108" y="2143116"/>
            <a:ext cx="4385005" cy="25717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7" name="Группа 16"/>
          <p:cNvGrpSpPr/>
          <p:nvPr/>
        </p:nvGrpSpPr>
        <p:grpSpPr>
          <a:xfrm>
            <a:off x="2928444" y="2143116"/>
            <a:ext cx="3259851" cy="1000132"/>
            <a:chOff x="4666607" y="2622260"/>
            <a:chExt cx="4788412" cy="1869432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7710449" y="2622260"/>
              <a:ext cx="1744570" cy="80118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ru-RU" dirty="0" smtClean="0"/>
                <a:t>ромашки</a:t>
              </a:r>
              <a:endParaRPr lang="ru-RU" dirty="0"/>
            </a:p>
          </p:txBody>
        </p:sp>
        <p:sp>
          <p:nvSpPr>
            <p:cNvPr id="19" name="Скругленный прямоугольник 4"/>
            <p:cNvSpPr/>
            <p:nvPr/>
          </p:nvSpPr>
          <p:spPr>
            <a:xfrm>
              <a:off x="4666607" y="3448782"/>
              <a:ext cx="1679678" cy="10429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900" kern="1200"/>
            </a:p>
          </p:txBody>
        </p:sp>
      </p:grpSp>
      <p:sp>
        <p:nvSpPr>
          <p:cNvPr id="21" name="Скругленный прямоугольник 20"/>
          <p:cNvSpPr/>
          <p:nvPr/>
        </p:nvSpPr>
        <p:spPr>
          <a:xfrm>
            <a:off x="7858148" y="3857628"/>
            <a:ext cx="1000131" cy="500066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ru-RU" dirty="0" smtClean="0"/>
              <a:t>клевер</a:t>
            </a:r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 rot="20956738">
            <a:off x="7884565" y="1663118"/>
            <a:ext cx="1019411" cy="379661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ru-RU" dirty="0" smtClean="0"/>
              <a:t>полынь</a:t>
            </a:r>
            <a:endParaRPr lang="ru-RU" dirty="0"/>
          </a:p>
        </p:txBody>
      </p:sp>
      <p:grpSp>
        <p:nvGrpSpPr>
          <p:cNvPr id="29" name="Группа 28"/>
          <p:cNvGrpSpPr/>
          <p:nvPr/>
        </p:nvGrpSpPr>
        <p:grpSpPr>
          <a:xfrm>
            <a:off x="1961240" y="0"/>
            <a:ext cx="1679678" cy="4504356"/>
            <a:chOff x="4666607" y="-12664"/>
            <a:chExt cx="1679678" cy="4504356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4848475" y="-12664"/>
              <a:ext cx="1214446" cy="71435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ru-RU" dirty="0" smtClean="0"/>
                <a:t>пастушья сумка</a:t>
              </a:r>
              <a:endParaRPr lang="ru-RU" dirty="0"/>
            </a:p>
          </p:txBody>
        </p:sp>
        <p:sp>
          <p:nvSpPr>
            <p:cNvPr id="31" name="Скругленный прямоугольник 4"/>
            <p:cNvSpPr/>
            <p:nvPr/>
          </p:nvSpPr>
          <p:spPr>
            <a:xfrm>
              <a:off x="4666607" y="3448782"/>
              <a:ext cx="1679678" cy="10429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900" kern="1200"/>
            </a:p>
          </p:txBody>
        </p:sp>
      </p:grpSp>
      <p:pic>
        <p:nvPicPr>
          <p:cNvPr id="2061" name="Picture 13" descr="F:\био\и степь\одуванчик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00298" y="4429132"/>
            <a:ext cx="3643338" cy="24288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9" name="Скругленный прямоугольник 38"/>
          <p:cNvSpPr/>
          <p:nvPr/>
        </p:nvSpPr>
        <p:spPr>
          <a:xfrm rot="433250">
            <a:off x="4526891" y="5865286"/>
            <a:ext cx="1285884" cy="500066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ru-RU" dirty="0" smtClean="0"/>
              <a:t>одуванчик</a:t>
            </a:r>
            <a:endParaRPr lang="ru-RU" dirty="0"/>
          </a:p>
        </p:txBody>
      </p:sp>
      <p:pic>
        <p:nvPicPr>
          <p:cNvPr id="2050" name="Picture 2" descr="F:\Новая папка\0_24f6f_50217795_XL.jpe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3643314"/>
            <a:ext cx="3011215" cy="321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5" name="Группа 34"/>
          <p:cNvGrpSpPr/>
          <p:nvPr/>
        </p:nvGrpSpPr>
        <p:grpSpPr>
          <a:xfrm>
            <a:off x="285720" y="3500438"/>
            <a:ext cx="1285884" cy="630388"/>
            <a:chOff x="4634161" y="2862435"/>
            <a:chExt cx="1744570" cy="1629257"/>
          </a:xfrm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4634161" y="2862435"/>
              <a:ext cx="1744570" cy="110780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ru-RU" dirty="0" smtClean="0"/>
                <a:t>лапчатка</a:t>
              </a:r>
              <a:endParaRPr lang="ru-RU" dirty="0"/>
            </a:p>
          </p:txBody>
        </p:sp>
        <p:sp>
          <p:nvSpPr>
            <p:cNvPr id="37" name="Скругленный прямоугольник 4"/>
            <p:cNvSpPr/>
            <p:nvPr/>
          </p:nvSpPr>
          <p:spPr>
            <a:xfrm>
              <a:off x="4666607" y="3448782"/>
              <a:ext cx="1679678" cy="10429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900" kern="12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7" name="Picture 11" descr="F:\ЖИВОТНЫЕ!\Грызущие\1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-500090"/>
            <a:ext cx="3238491" cy="271462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4101" name="Picture 5" descr="F:\Новая папка\мышь полев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214422"/>
            <a:ext cx="5929354" cy="4143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F:\Новая папка\выдра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0"/>
            <a:ext cx="3148558" cy="207804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4103" name="Picture 7" descr="F:\Новая папка\сурок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47" y="0"/>
            <a:ext cx="2357453" cy="37861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105" name="Picture 9" descr="F:\Новая папка\тушканчик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3071810"/>
            <a:ext cx="2643206" cy="39290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106" name="Picture 10" descr="F:\ЖИВОТНЫЕ!\Грызущие\ac16f2cd2f06f8f6e20016d2bb7c017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429001"/>
            <a:ext cx="2233613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109" name="Picture 13" descr="F:\ЖИВОТНЫЕ!\Хищные\Лиса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857288" y="928670"/>
            <a:ext cx="3214674" cy="214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4" name="Picture 8" descr="F:\Новая папка\суслик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643042" y="4000480"/>
            <a:ext cx="3091335" cy="314329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4102" name="Picture 6" descr="F:\Новая папка\рысь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58016" y="4143380"/>
            <a:ext cx="2285984" cy="27146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grpSp>
        <p:nvGrpSpPr>
          <p:cNvPr id="16" name="Группа 15"/>
          <p:cNvGrpSpPr/>
          <p:nvPr/>
        </p:nvGrpSpPr>
        <p:grpSpPr>
          <a:xfrm>
            <a:off x="928662" y="2500306"/>
            <a:ext cx="1285884" cy="500066"/>
            <a:chOff x="4634161" y="3416336"/>
            <a:chExt cx="1744570" cy="1107802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4634161" y="3416336"/>
              <a:ext cx="1744570" cy="110780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ru-RU" dirty="0" smtClean="0"/>
                <a:t>лисица</a:t>
              </a:r>
              <a:endParaRPr lang="ru-RU" dirty="0"/>
            </a:p>
          </p:txBody>
        </p:sp>
        <p:sp>
          <p:nvSpPr>
            <p:cNvPr id="18" name="Скругленный прямоугольник 4"/>
            <p:cNvSpPr/>
            <p:nvPr/>
          </p:nvSpPr>
          <p:spPr>
            <a:xfrm>
              <a:off x="4666607" y="3448782"/>
              <a:ext cx="1679678" cy="10429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900" kern="120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7176214" y="2175562"/>
            <a:ext cx="1682066" cy="1042910"/>
            <a:chOff x="4666607" y="3448782"/>
            <a:chExt cx="1682066" cy="1042910"/>
          </a:xfrm>
        </p:grpSpPr>
        <p:sp>
          <p:nvSpPr>
            <p:cNvPr id="20" name="Скругленный прямоугольник 19"/>
            <p:cNvSpPr/>
            <p:nvPr/>
          </p:nvSpPr>
          <p:spPr>
            <a:xfrm rot="21139206">
              <a:off x="5419979" y="4059278"/>
              <a:ext cx="928694" cy="42862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ru-RU" dirty="0" smtClean="0"/>
                <a:t>сурок</a:t>
              </a:r>
              <a:endParaRPr lang="ru-RU" dirty="0"/>
            </a:p>
          </p:txBody>
        </p:sp>
        <p:sp>
          <p:nvSpPr>
            <p:cNvPr id="21" name="Скругленный прямоугольник 4"/>
            <p:cNvSpPr/>
            <p:nvPr/>
          </p:nvSpPr>
          <p:spPr>
            <a:xfrm>
              <a:off x="4666607" y="3448782"/>
              <a:ext cx="1679678" cy="10429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900" kern="1200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7660057" y="6014898"/>
            <a:ext cx="1284691" cy="611208"/>
            <a:chOff x="4666607" y="3448782"/>
            <a:chExt cx="2569379" cy="1403419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5491416" y="3744399"/>
              <a:ext cx="1744570" cy="110780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ru-RU" dirty="0" smtClean="0"/>
                <a:t>рысь</a:t>
              </a:r>
              <a:endParaRPr lang="ru-RU" dirty="0"/>
            </a:p>
          </p:txBody>
        </p:sp>
        <p:sp>
          <p:nvSpPr>
            <p:cNvPr id="27" name="Скругленный прямоугольник 4"/>
            <p:cNvSpPr/>
            <p:nvPr/>
          </p:nvSpPr>
          <p:spPr>
            <a:xfrm>
              <a:off x="4666607" y="3448782"/>
              <a:ext cx="1679678" cy="10429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900" kern="1200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1167304" y="4512609"/>
            <a:ext cx="3538406" cy="1856662"/>
            <a:chOff x="1601157" y="3448782"/>
            <a:chExt cx="4745128" cy="5004108"/>
          </a:xfrm>
        </p:grpSpPr>
        <p:sp>
          <p:nvSpPr>
            <p:cNvPr id="29" name="Скругленный прямоугольник 28"/>
            <p:cNvSpPr/>
            <p:nvPr/>
          </p:nvSpPr>
          <p:spPr>
            <a:xfrm rot="21053630">
              <a:off x="1601157" y="7345088"/>
              <a:ext cx="1744570" cy="110780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ru-RU" dirty="0" smtClean="0"/>
                <a:t>суслики</a:t>
              </a:r>
              <a:endParaRPr lang="ru-RU" dirty="0"/>
            </a:p>
          </p:txBody>
        </p:sp>
        <p:sp>
          <p:nvSpPr>
            <p:cNvPr id="30" name="Скругленный прямоугольник 4"/>
            <p:cNvSpPr/>
            <p:nvPr/>
          </p:nvSpPr>
          <p:spPr>
            <a:xfrm>
              <a:off x="4666607" y="3448782"/>
              <a:ext cx="1679678" cy="10429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900" kern="1200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5072066" y="3857628"/>
            <a:ext cx="1715723" cy="3000372"/>
            <a:chOff x="4184001" y="-1333298"/>
            <a:chExt cx="2162284" cy="5824990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4184001" y="-1333298"/>
              <a:ext cx="540189" cy="485419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ru-RU" dirty="0" smtClean="0"/>
                <a:t>Т</a:t>
              </a:r>
            </a:p>
            <a:p>
              <a:r>
                <a:rPr lang="ru-RU" dirty="0" smtClean="0"/>
                <a:t>ушканчик</a:t>
              </a:r>
              <a:endParaRPr lang="ru-RU" dirty="0"/>
            </a:p>
          </p:txBody>
        </p:sp>
        <p:sp>
          <p:nvSpPr>
            <p:cNvPr id="33" name="Скругленный прямоугольник 4"/>
            <p:cNvSpPr/>
            <p:nvPr/>
          </p:nvSpPr>
          <p:spPr>
            <a:xfrm>
              <a:off x="4666607" y="3448782"/>
              <a:ext cx="1679678" cy="10429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900" kern="1200"/>
            </a:p>
          </p:txBody>
        </p:sp>
      </p:grpSp>
      <p:grpSp>
        <p:nvGrpSpPr>
          <p:cNvPr id="34" name="Группа 33"/>
          <p:cNvGrpSpPr/>
          <p:nvPr/>
        </p:nvGrpSpPr>
        <p:grpSpPr>
          <a:xfrm rot="407508">
            <a:off x="2290021" y="1199522"/>
            <a:ext cx="997377" cy="694614"/>
            <a:chOff x="4472691" y="2619556"/>
            <a:chExt cx="1873594" cy="1872136"/>
          </a:xfrm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4472691" y="2619556"/>
              <a:ext cx="1744570" cy="110780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ru-RU" dirty="0" smtClean="0"/>
                <a:t>барсук</a:t>
              </a:r>
              <a:endParaRPr lang="ru-RU" dirty="0"/>
            </a:p>
          </p:txBody>
        </p:sp>
        <p:sp>
          <p:nvSpPr>
            <p:cNvPr id="36" name="Скругленный прямоугольник 4"/>
            <p:cNvSpPr/>
            <p:nvPr/>
          </p:nvSpPr>
          <p:spPr>
            <a:xfrm>
              <a:off x="4666607" y="3448782"/>
              <a:ext cx="1679678" cy="10429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900" kern="1200"/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4445347" y="14130"/>
            <a:ext cx="2284822" cy="1754193"/>
            <a:chOff x="4666607" y="3448782"/>
            <a:chExt cx="4569644" cy="4027871"/>
          </a:xfrm>
        </p:grpSpPr>
        <p:sp>
          <p:nvSpPr>
            <p:cNvPr id="38" name="Скругленный прямоугольник 37"/>
            <p:cNvSpPr/>
            <p:nvPr/>
          </p:nvSpPr>
          <p:spPr>
            <a:xfrm rot="238872">
              <a:off x="7491681" y="6368851"/>
              <a:ext cx="1744570" cy="110780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ru-RU" dirty="0" smtClean="0"/>
                <a:t>выдра</a:t>
              </a:r>
              <a:endParaRPr lang="ru-RU" dirty="0"/>
            </a:p>
          </p:txBody>
        </p:sp>
        <p:sp>
          <p:nvSpPr>
            <p:cNvPr id="39" name="Скругленный прямоугольник 4"/>
            <p:cNvSpPr/>
            <p:nvPr/>
          </p:nvSpPr>
          <p:spPr>
            <a:xfrm>
              <a:off x="4666607" y="3448782"/>
              <a:ext cx="1679678" cy="10429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900" kern="1200"/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4357686" y="2500306"/>
            <a:ext cx="1729541" cy="411025"/>
            <a:chOff x="4634161" y="3416336"/>
            <a:chExt cx="1744570" cy="1107802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4634161" y="3416336"/>
              <a:ext cx="1744570" cy="110780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ru-RU" dirty="0" smtClean="0"/>
                <a:t>мышь-полевка</a:t>
              </a:r>
              <a:endParaRPr lang="ru-RU" dirty="0"/>
            </a:p>
          </p:txBody>
        </p:sp>
        <p:sp>
          <p:nvSpPr>
            <p:cNvPr id="42" name="Скругленный прямоугольник 4"/>
            <p:cNvSpPr/>
            <p:nvPr/>
          </p:nvSpPr>
          <p:spPr>
            <a:xfrm>
              <a:off x="4666607" y="3448782"/>
              <a:ext cx="1679678" cy="10429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900" kern="12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Аня\Рабочий стол\и степь\countrys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572404"/>
          </a:xfrm>
          <a:prstGeom prst="rect">
            <a:avLst/>
          </a:prstGeom>
          <a:noFill/>
        </p:spPr>
      </p:pic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6" name="Picture 12" descr="F:\РАСТЕНИЯ!\Фото дикорастущих растений\чистотел P51047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23153">
            <a:off x="6715140" y="3071809"/>
            <a:ext cx="2214578" cy="29527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9" name="Picture 5" descr="F:\Новая папка\полынь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4786322"/>
            <a:ext cx="2200513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6157" name="Picture 13" descr="F:\РАСТЕНИЯ!\Древесные и кустарниковые растения\Березы P52856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85258">
            <a:off x="5655398" y="-194832"/>
            <a:ext cx="3542667" cy="33900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148" name="Picture 4" descr="F:\Новая папка\клевер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0"/>
            <a:ext cx="2648098" cy="3214686"/>
          </a:xfrm>
          <a:prstGeom prst="rect">
            <a:avLst/>
          </a:prstGeom>
          <a:noFill/>
        </p:spPr>
      </p:pic>
      <p:pic>
        <p:nvPicPr>
          <p:cNvPr id="6150" name="Picture 6" descr="F:\Новая папка\сирень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4810" y="4714884"/>
            <a:ext cx="3214710" cy="2286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151" name="Picture 7" descr="F:\Новая папка\тополь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2643174" cy="35779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153" name="Picture 9" descr="F:\РАСТЕНИЯ!\Фото дикорастущих растений\vasilek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013625">
            <a:off x="-1011" y="3190732"/>
            <a:ext cx="2948906" cy="2806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4" name="Группа 13"/>
          <p:cNvGrpSpPr/>
          <p:nvPr/>
        </p:nvGrpSpPr>
        <p:grpSpPr>
          <a:xfrm rot="20975769">
            <a:off x="379358" y="5029685"/>
            <a:ext cx="1209208" cy="751843"/>
            <a:chOff x="4395093" y="3450606"/>
            <a:chExt cx="1941423" cy="1503686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4395093" y="3846490"/>
              <a:ext cx="1744570" cy="110780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>
                <a:tint val="7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ru-RU" dirty="0" smtClean="0"/>
                <a:t>василек</a:t>
              </a:r>
              <a:endParaRPr lang="ru-RU" dirty="0"/>
            </a:p>
          </p:txBody>
        </p:sp>
        <p:sp>
          <p:nvSpPr>
            <p:cNvPr id="16" name="Скругленный прямоугольник 4"/>
            <p:cNvSpPr/>
            <p:nvPr/>
          </p:nvSpPr>
          <p:spPr>
            <a:xfrm>
              <a:off x="4656838" y="3450606"/>
              <a:ext cx="1679678" cy="10429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600" kern="1200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3721252" y="2891322"/>
            <a:ext cx="4818376" cy="3008141"/>
            <a:chOff x="4656838" y="3450606"/>
            <a:chExt cx="7258824" cy="6016282"/>
          </a:xfrm>
        </p:grpSpPr>
        <p:sp>
          <p:nvSpPr>
            <p:cNvPr id="18" name="Скругленный прямоугольник 17"/>
            <p:cNvSpPr/>
            <p:nvPr/>
          </p:nvSpPr>
          <p:spPr>
            <a:xfrm rot="596714">
              <a:off x="10171092" y="8720886"/>
              <a:ext cx="1744570" cy="74600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>
                <a:tint val="7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ru-RU" dirty="0" smtClean="0"/>
                <a:t>чистотел</a:t>
              </a:r>
              <a:endParaRPr lang="ru-RU" dirty="0"/>
            </a:p>
          </p:txBody>
        </p:sp>
        <p:sp>
          <p:nvSpPr>
            <p:cNvPr id="19" name="Скругленный прямоугольник 4"/>
            <p:cNvSpPr/>
            <p:nvPr/>
          </p:nvSpPr>
          <p:spPr>
            <a:xfrm>
              <a:off x="4656838" y="3450606"/>
              <a:ext cx="1679678" cy="10429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600" kern="1200" dirty="0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1785918" y="4802545"/>
            <a:ext cx="3208203" cy="2055455"/>
            <a:chOff x="1503395" y="3450606"/>
            <a:chExt cx="4833121" cy="4110910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1503395" y="6882294"/>
              <a:ext cx="1506686" cy="67922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>
                <a:tint val="7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ru-RU" dirty="0" smtClean="0"/>
                <a:t>полынь</a:t>
              </a:r>
              <a:endParaRPr lang="ru-RU" dirty="0"/>
            </a:p>
          </p:txBody>
        </p:sp>
        <p:sp>
          <p:nvSpPr>
            <p:cNvPr id="22" name="Скругленный прямоугольник 4"/>
            <p:cNvSpPr/>
            <p:nvPr/>
          </p:nvSpPr>
          <p:spPr>
            <a:xfrm>
              <a:off x="4656838" y="3450606"/>
              <a:ext cx="1679678" cy="10429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600" kern="1200" dirty="0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33812" y="288612"/>
            <a:ext cx="1246859" cy="1534926"/>
            <a:chOff x="4334643" y="1423664"/>
            <a:chExt cx="2001873" cy="3069852"/>
          </a:xfrm>
        </p:grpSpPr>
        <p:sp>
          <p:nvSpPr>
            <p:cNvPr id="24" name="Скругленный прямоугольник 23"/>
            <p:cNvSpPr/>
            <p:nvPr/>
          </p:nvSpPr>
          <p:spPr>
            <a:xfrm rot="21110333">
              <a:off x="4334643" y="1423664"/>
              <a:ext cx="1744570" cy="110780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>
                <a:tint val="7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ru-RU" dirty="0" smtClean="0"/>
                <a:t>тополь</a:t>
              </a:r>
              <a:endParaRPr lang="ru-RU" dirty="0"/>
            </a:p>
          </p:txBody>
        </p:sp>
        <p:sp>
          <p:nvSpPr>
            <p:cNvPr id="25" name="Скругленный прямоугольник 4"/>
            <p:cNvSpPr/>
            <p:nvPr/>
          </p:nvSpPr>
          <p:spPr>
            <a:xfrm>
              <a:off x="4656838" y="3450606"/>
              <a:ext cx="1679678" cy="10429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600" kern="1200" dirty="0"/>
            </a:p>
          </p:txBody>
        </p:sp>
      </p:grpSp>
      <p:pic>
        <p:nvPicPr>
          <p:cNvPr id="6146" name="Picture 2" descr="F:\Новая папка\0_16494_fee97383_XL.jpe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428860" y="2000240"/>
            <a:ext cx="4179231" cy="34583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6" name="Группа 25"/>
          <p:cNvGrpSpPr/>
          <p:nvPr/>
        </p:nvGrpSpPr>
        <p:grpSpPr>
          <a:xfrm>
            <a:off x="4214810" y="214290"/>
            <a:ext cx="1086599" cy="411025"/>
            <a:chOff x="4624392" y="3418160"/>
            <a:chExt cx="1744570" cy="1107802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4624392" y="3418160"/>
              <a:ext cx="1744570" cy="110780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>
                <a:tint val="7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ru-RU" dirty="0" smtClean="0"/>
                <a:t>клевер</a:t>
              </a:r>
              <a:endParaRPr lang="ru-RU" dirty="0"/>
            </a:p>
          </p:txBody>
        </p:sp>
        <p:sp>
          <p:nvSpPr>
            <p:cNvPr id="28" name="Скругленный прямоугольник 4"/>
            <p:cNvSpPr/>
            <p:nvPr/>
          </p:nvSpPr>
          <p:spPr>
            <a:xfrm>
              <a:off x="4656838" y="3450606"/>
              <a:ext cx="1679678" cy="10429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600" kern="1200" dirty="0"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3722581" y="2889229"/>
            <a:ext cx="2650398" cy="1450861"/>
            <a:chOff x="4656838" y="3450606"/>
            <a:chExt cx="3760796" cy="3331379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6673064" y="5674183"/>
              <a:ext cx="1744570" cy="110780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>
                <a:tint val="7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ru-RU" dirty="0" smtClean="0"/>
                <a:t>шиповник</a:t>
              </a:r>
              <a:endParaRPr lang="ru-RU" dirty="0"/>
            </a:p>
          </p:txBody>
        </p:sp>
        <p:sp>
          <p:nvSpPr>
            <p:cNvPr id="31" name="Скругленный прямоугольник 4"/>
            <p:cNvSpPr/>
            <p:nvPr/>
          </p:nvSpPr>
          <p:spPr>
            <a:xfrm>
              <a:off x="4656838" y="3450606"/>
              <a:ext cx="1679678" cy="10429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600" kern="1200" dirty="0"/>
            </a:p>
          </p:txBody>
        </p:sp>
      </p:grpSp>
      <p:grpSp>
        <p:nvGrpSpPr>
          <p:cNvPr id="32" name="Группа 31"/>
          <p:cNvGrpSpPr/>
          <p:nvPr/>
        </p:nvGrpSpPr>
        <p:grpSpPr>
          <a:xfrm rot="649210">
            <a:off x="6442110" y="4991457"/>
            <a:ext cx="350662" cy="4735255"/>
            <a:chOff x="4068758" y="2448725"/>
            <a:chExt cx="2278811" cy="3050253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4341550" y="2448725"/>
              <a:ext cx="2006019" cy="110780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>
                <a:tint val="7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ru-RU" dirty="0" smtClean="0"/>
                <a:t>сирень</a:t>
              </a:r>
              <a:endParaRPr lang="ru-RU" dirty="0"/>
            </a:p>
          </p:txBody>
        </p:sp>
        <p:sp>
          <p:nvSpPr>
            <p:cNvPr id="34" name="Скругленный прямоугольник 4"/>
            <p:cNvSpPr/>
            <p:nvPr/>
          </p:nvSpPr>
          <p:spPr>
            <a:xfrm>
              <a:off x="4068758" y="3450607"/>
              <a:ext cx="2267760" cy="20483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6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406</TotalTime>
  <Words>250</Words>
  <PresentationFormat>Экран (4:3)</PresentationFormat>
  <Paragraphs>121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                                        </vt:lpstr>
      <vt:lpstr>Слайд 2</vt:lpstr>
      <vt:lpstr>Слайд 3</vt:lpstr>
      <vt:lpstr>Природные зоны Павлодарской области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Водное пространство</vt:lpstr>
      <vt:lpstr>Слайд 15</vt:lpstr>
      <vt:lpstr>Агроклиматические ресурсы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Павлодар – мой город ястрибинный </dc:title>
  <cp:lastModifiedBy> </cp:lastModifiedBy>
  <cp:revision>80</cp:revision>
  <dcterms:modified xsi:type="dcterms:W3CDTF">2010-02-25T11:58:22Z</dcterms:modified>
</cp:coreProperties>
</file>