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41" autoAdjust="0"/>
  </p:normalViewPr>
  <p:slideViewPr>
    <p:cSldViewPr>
      <p:cViewPr varScale="1">
        <p:scale>
          <a:sx n="88" d="100"/>
          <a:sy n="88" d="100"/>
        </p:scale>
        <p:origin x="-96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andscape-designer.ru/" TargetMode="External"/><Relationship Id="rId3" Type="http://schemas.openxmlformats.org/officeDocument/2006/relationships/hyperlink" Target="http://www.ski.wmsite.ru/" TargetMode="External"/><Relationship Id="rId7" Type="http://schemas.openxmlformats.org/officeDocument/2006/relationships/hyperlink" Target="http://sport.nur.kz/" TargetMode="External"/><Relationship Id="rId2" Type="http://schemas.openxmlformats.org/officeDocument/2006/relationships/hyperlink" Target="http://olympiada.gazeta.k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rum.barys-fans.kz/" TargetMode="External"/><Relationship Id="rId5" Type="http://schemas.openxmlformats.org/officeDocument/2006/relationships/hyperlink" Target="http://sportmaster.ucoz.kz/" TargetMode="External"/><Relationship Id="rId10" Type="http://schemas.openxmlformats.org/officeDocument/2006/relationships/hyperlink" Target="http://www.sports.kz/" TargetMode="External"/><Relationship Id="rId4" Type="http://schemas.openxmlformats.org/officeDocument/2006/relationships/hyperlink" Target="http://www.avestnik.kz/" TargetMode="External"/><Relationship Id="rId9" Type="http://schemas.openxmlformats.org/officeDocument/2006/relationships/hyperlink" Target="http://www.astana-almaty2011.kz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7-е Зимние Азиатские Игры, Астана - </a:t>
            </a:r>
            <a:r>
              <a:rPr lang="ru-RU" dirty="0" err="1" smtClean="0">
                <a:solidFill>
                  <a:schemeClr val="tx1"/>
                </a:solidFill>
              </a:rPr>
              <a:t>Алматы</a:t>
            </a:r>
            <a:r>
              <a:rPr lang="ru-RU" dirty="0" smtClean="0">
                <a:solidFill>
                  <a:schemeClr val="tx1"/>
                </a:solidFill>
              </a:rPr>
              <a:t>, Казахстан, 2011г.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000372"/>
            <a:ext cx="328614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6. Атрибуты </a:t>
            </a:r>
            <a:r>
              <a:rPr lang="ru-RU" i="1" dirty="0" err="1" smtClean="0">
                <a:solidFill>
                  <a:schemeClr val="tx1"/>
                </a:solidFill>
              </a:rPr>
              <a:t>Азиады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Медали</a:t>
            </a:r>
          </a:p>
          <a:p>
            <a:endParaRPr lang="ru-RU" b="1" dirty="0" smtClean="0"/>
          </a:p>
          <a:p>
            <a:r>
              <a:rPr lang="ru-RU" dirty="0" smtClean="0"/>
              <a:t>Букет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Факел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00174"/>
            <a:ext cx="7323193" cy="48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859351"/>
            <a:ext cx="4500594" cy="599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Содержимое 7" descr="Факел Азиады 201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1928802"/>
            <a:ext cx="464347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58204" cy="12858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Павлодар встретит эстафету Огня </a:t>
            </a:r>
            <a:r>
              <a:rPr lang="ru-RU" dirty="0" err="1" smtClean="0">
                <a:solidFill>
                  <a:schemeClr val="tx1"/>
                </a:solidFill>
              </a:rPr>
              <a:t>Азиады</a:t>
            </a:r>
            <a:r>
              <a:rPr lang="ru-RU" dirty="0" smtClean="0">
                <a:solidFill>
                  <a:schemeClr val="tx1"/>
                </a:solidFill>
              </a:rPr>
              <a:t> 24 января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571612"/>
            <a:ext cx="28575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3116"/>
            <a:ext cx="2071702" cy="344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5786454"/>
            <a:ext cx="1998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Марат </a:t>
            </a:r>
            <a:r>
              <a:rPr lang="ru-RU" dirty="0" err="1" smtClean="0"/>
              <a:t>Жыланбаев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3786190"/>
            <a:ext cx="2071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Максим Кузнецов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500174"/>
            <a:ext cx="2086699" cy="302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786050" y="4643446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Людмила </a:t>
            </a:r>
            <a:r>
              <a:rPr lang="ru-RU" dirty="0" err="1" smtClean="0"/>
              <a:t>Прокашев</a:t>
            </a:r>
            <a:endParaRPr lang="ru-RU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4143380"/>
            <a:ext cx="2190761" cy="192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715008" y="6215082"/>
            <a:ext cx="1808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Виктор Барабаш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5212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http://olympiada.gazeta.kz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http://www.ski.wmsite.ru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http://www.avestnik.kz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http://sportmaster.ucoz.kz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http://forum.barys-fans.kz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http://sport.nur.kz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8"/>
              </a:rPr>
              <a:t>http://www.landscape-designer.ru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9"/>
              </a:rPr>
              <a:t>www.astana-almaty</a:t>
            </a:r>
            <a:r>
              <a:rPr lang="en-US" b="1" dirty="0" smtClean="0">
                <a:hlinkClick r:id="rId9"/>
              </a:rPr>
              <a:t>2011</a:t>
            </a:r>
            <a:r>
              <a:rPr lang="en-US" dirty="0" smtClean="0">
                <a:hlinkClick r:id="rId9"/>
              </a:rPr>
              <a:t>.kz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www.sports.kz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1. Дневник </a:t>
            </a:r>
            <a:r>
              <a:rPr lang="ru-RU" i="1" dirty="0" err="1" smtClean="0">
                <a:solidFill>
                  <a:schemeClr val="tx1"/>
                </a:solidFill>
              </a:rPr>
              <a:t>Азиады</a:t>
            </a:r>
            <a:r>
              <a:rPr lang="ru-RU" i="1" dirty="0" smtClean="0">
                <a:solidFill>
                  <a:schemeClr val="tx1"/>
                </a:solidFill>
              </a:rPr>
              <a:t> - 2011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88062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5 января 2006 года город </a:t>
            </a:r>
            <a:r>
              <a:rPr lang="ru-RU" dirty="0" err="1" smtClean="0"/>
              <a:t>Алматы</a:t>
            </a:r>
            <a:r>
              <a:rPr lang="ru-RU" dirty="0" smtClean="0"/>
              <a:t> был выбран в качестве места проведения Игр</a:t>
            </a:r>
          </a:p>
          <a:p>
            <a:pPr lvl="0"/>
            <a:r>
              <a:rPr lang="ru-RU" dirty="0" smtClean="0"/>
              <a:t> 29 октября 2007 года часть соревнований перенесены из </a:t>
            </a:r>
            <a:r>
              <a:rPr lang="ru-RU" dirty="0" err="1" smtClean="0"/>
              <a:t>Алматы</a:t>
            </a:r>
            <a:r>
              <a:rPr lang="ru-RU" dirty="0" smtClean="0"/>
              <a:t> в Астану. </a:t>
            </a:r>
          </a:p>
          <a:p>
            <a:pPr lvl="0"/>
            <a:r>
              <a:rPr lang="ru-RU" dirty="0" smtClean="0"/>
              <a:t>4 марта 2006 года в подписано трехстороннее соглашение - Контракт с городом-организатором. </a:t>
            </a:r>
          </a:p>
          <a:p>
            <a:pPr lvl="0"/>
            <a:r>
              <a:rPr lang="ru-RU" dirty="0" smtClean="0"/>
              <a:t>В 2007 году правительство Республики Казахстан предложила ОСА организовать 7-е Зимние Азиатские Игры в двух основных городах Казахстана - в Астане, столице Казахстана, и в </a:t>
            </a:r>
            <a:r>
              <a:rPr lang="ru-RU" dirty="0" err="1" smtClean="0"/>
              <a:t>Алматы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20 октября 2008 года в </a:t>
            </a:r>
            <a:r>
              <a:rPr lang="ru-RU" dirty="0" err="1" smtClean="0"/>
              <a:t>Бали</a:t>
            </a:r>
            <a:r>
              <a:rPr lang="ru-RU" dirty="0" smtClean="0"/>
              <a:t> было заключено и подписано дополнительное соглашение между Олимпийским Советом Азии, городом Астана, городом </a:t>
            </a:r>
            <a:r>
              <a:rPr lang="ru-RU" dirty="0" err="1" smtClean="0"/>
              <a:t>Алматы</a:t>
            </a:r>
            <a:r>
              <a:rPr lang="ru-RU" dirty="0" smtClean="0"/>
              <a:t>. В данном соглашении говорится, что городами-организаторами 7-х зимних Азиатских игр 2011 года будут являться города Астана и </a:t>
            </a:r>
            <a:r>
              <a:rPr lang="ru-RU" dirty="0" err="1" smtClean="0"/>
              <a:t>Алматы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11652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2. Значение </a:t>
            </a:r>
            <a:r>
              <a:rPr lang="ru-RU" i="1" dirty="0" err="1" smtClean="0">
                <a:solidFill>
                  <a:schemeClr val="tx1"/>
                </a:solidFill>
              </a:rPr>
              <a:t>Азиады</a:t>
            </a:r>
            <a:r>
              <a:rPr lang="ru-RU" i="1" dirty="0" smtClean="0">
                <a:solidFill>
                  <a:schemeClr val="tx1"/>
                </a:solidFill>
              </a:rPr>
              <a:t> для Казахстана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Демонстрирует лидирующие позиции Казахстана в самых различных областях деятельности и станет наглядным подтверждением многомерности достижений страны. </a:t>
            </a:r>
          </a:p>
          <a:p>
            <a:r>
              <a:rPr lang="ru-RU" dirty="0" smtClean="0"/>
              <a:t>Пропаганда ЗОЖ среди населения, привлечению населения, в особенности студенческой молодежи, к широкому общению с гостями.</a:t>
            </a:r>
          </a:p>
          <a:p>
            <a:r>
              <a:rPr lang="ru-RU" dirty="0" smtClean="0"/>
              <a:t>Игры станут хорошим опытом и сильным аргументом в планирующейся заявке на право проведения зимних Олимпийских игр 2018 года.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3. Программа </a:t>
            </a:r>
            <a:r>
              <a:rPr lang="ru-RU" dirty="0" err="1" smtClean="0">
                <a:solidFill>
                  <a:schemeClr val="tx1"/>
                </a:solidFill>
              </a:rPr>
              <a:t>Азиады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Предусматривает проведение соревнований по 11 видам спорта, где будет разыграно 65 комплектов медалей. </a:t>
            </a:r>
          </a:p>
          <a:p>
            <a:r>
              <a:rPr lang="ru-RU" dirty="0" smtClean="0"/>
              <a:t>Общая программа соревнований представлена 11 видами спорта: конькобежный спорт, фигурное катание, хоккей с шайбой, хоккей с мячом «бенди», лыжные гонки, биатлон, прыжки на лыжах с трамплина, горные лыжи, фристайл, шорт-трек, зимнее спортивное ориентирование на лыжах. </a:t>
            </a:r>
          </a:p>
          <a:p>
            <a:r>
              <a:rPr lang="ru-RU" dirty="0" smtClean="0"/>
              <a:t>Планируется, что участие в Азиатских играх примут около 30 стран Азии. </a:t>
            </a:r>
          </a:p>
          <a:p>
            <a:r>
              <a:rPr lang="ru-RU" dirty="0" err="1" smtClean="0"/>
              <a:t>Врамках</a:t>
            </a:r>
            <a:r>
              <a:rPr lang="ru-RU" dirty="0" smtClean="0"/>
              <a:t> проведения Игр состоится очередная Генеральная Ассамблея Олимпийского Совета Азии, в которой примут участие руководители спортивного движения 45 азиатских стран.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4. Спортивные сооружения.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99380"/>
            <a:ext cx="6357982" cy="57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Ледовый каток </a:t>
            </a:r>
            <a:r>
              <a:rPr lang="ru-RU" i="1" dirty="0" err="1" smtClean="0">
                <a:solidFill>
                  <a:schemeClr val="tx1"/>
                </a:solidFill>
              </a:rPr>
              <a:t>Медеу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Расположен  на высоте 1691,2 метра над уровнем моря, известен всему миру. Он был возведен в 1972 году. </a:t>
            </a:r>
          </a:p>
          <a:p>
            <a:r>
              <a:rPr lang="ru-RU" dirty="0" smtClean="0"/>
              <a:t>Поверхность льда занимает 10,5 тысяч кв.км., что позволяет проводить соревнования по конькобежному спорту, хоккею и фигурному катанию.</a:t>
            </a:r>
          </a:p>
          <a:p>
            <a:r>
              <a:rPr lang="ru-RU" dirty="0" smtClean="0"/>
              <a:t>Более 120 мировых рекордов было установлено здесь известными спортсменами. </a:t>
            </a:r>
          </a:p>
          <a:p>
            <a:r>
              <a:rPr lang="ru-RU" dirty="0" smtClean="0"/>
              <a:t>Толщина ледового покрытия на катке составляет 2,3 метра и состоит из более 20 наименования строительных материалов. </a:t>
            </a:r>
          </a:p>
          <a:p>
            <a:r>
              <a:rPr lang="ru-RU" dirty="0" smtClean="0"/>
              <a:t>В поверхность льда встроены железобетонные пластины, в которых распределено 170 км охлаждающих труб. Система искусственного замораживания льда не имеет аналогов во всем мире и позволяет поддерживать ледовую поверхность катка в течение 8 месяцев в году. 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14398"/>
            <a:ext cx="8679859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Ледовая Арена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</a:t>
            </a:r>
            <a:r>
              <a:rPr lang="ru-RU" dirty="0" err="1" smtClean="0"/>
              <a:t>Алматы</a:t>
            </a:r>
            <a:r>
              <a:rPr lang="ru-RU" dirty="0" smtClean="0"/>
              <a:t>   построена уникальная спортивная арена для проведения Азиады-2011, которая также станет и ультрасовременной концертной площадкой города. </a:t>
            </a:r>
          </a:p>
          <a:p>
            <a:r>
              <a:rPr lang="ru-RU" dirty="0" smtClean="0"/>
              <a:t>Дизайн создавал известный испанский архитектор </a:t>
            </a:r>
            <a:r>
              <a:rPr lang="ru-RU" dirty="0" err="1" smtClean="0"/>
              <a:t>Alonso</a:t>
            </a:r>
            <a:r>
              <a:rPr lang="ru-RU" dirty="0" smtClean="0"/>
              <a:t> </a:t>
            </a:r>
            <a:r>
              <a:rPr lang="ru-RU" dirty="0" err="1" smtClean="0"/>
              <a:t>Balaguer</a:t>
            </a:r>
            <a:r>
              <a:rPr lang="ru-RU" dirty="0" smtClean="0"/>
              <a:t>, пытаясь повторить формой крыши изгибы снежных вершин </a:t>
            </a:r>
            <a:r>
              <a:rPr lang="ru-RU" dirty="0" err="1" smtClean="0"/>
              <a:t>Заилийского</a:t>
            </a:r>
            <a:r>
              <a:rPr lang="ru-RU" dirty="0" smtClean="0"/>
              <a:t> Алатау с высотной гостиницей. </a:t>
            </a:r>
          </a:p>
          <a:p>
            <a:r>
              <a:rPr lang="ru-RU" dirty="0" smtClean="0"/>
              <a:t>Проект отражает также модную тенденцию </a:t>
            </a:r>
            <a:r>
              <a:rPr lang="ru-RU" dirty="0" err="1" smtClean="0"/>
              <a:t>экологичности</a:t>
            </a:r>
            <a:r>
              <a:rPr lang="ru-RU" dirty="0" smtClean="0"/>
              <a:t> строений, применяя систему микроклимата под крышей арены.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9"/>
            <a:ext cx="876302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Международный комплекс лыжных трамплинов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Объект будет построен на территории спортивной базы ЦСКА в </a:t>
            </a:r>
            <a:r>
              <a:rPr lang="ru-RU" dirty="0" err="1" smtClean="0"/>
              <a:t>Ремизовском</a:t>
            </a:r>
            <a:r>
              <a:rPr lang="ru-RU" dirty="0" smtClean="0"/>
              <a:t> ущелье. </a:t>
            </a:r>
          </a:p>
          <a:p>
            <a:pPr algn="just"/>
            <a:r>
              <a:rPr lang="ru-RU" dirty="0" smtClean="0"/>
              <a:t>Общая площадь  более 2000 квадратных метров. </a:t>
            </a:r>
          </a:p>
          <a:p>
            <a:pPr algn="just"/>
            <a:r>
              <a:rPr lang="ru-RU" dirty="0" smtClean="0"/>
              <a:t>Он включает в себя пять трамплинов: международного класса — К-125, К-95 и детско-тренировочные — К-60, К-40, К-20. </a:t>
            </a:r>
          </a:p>
          <a:p>
            <a:pPr algn="just"/>
            <a:r>
              <a:rPr lang="ru-RU" dirty="0" smtClean="0"/>
              <a:t>Включает стадион, </a:t>
            </a:r>
            <a:r>
              <a:rPr lang="ru-RU" dirty="0" err="1" smtClean="0"/>
              <a:t>медиацентр</a:t>
            </a:r>
            <a:r>
              <a:rPr lang="ru-RU" dirty="0" smtClean="0"/>
              <a:t>, школу для подготовки юных прыгунов на 150 мест, спортивный зал, 25-метровый крытый бассейн с шестью дорожками. </a:t>
            </a:r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029" y="1428736"/>
            <a:ext cx="8182255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58136"/>
            <a:ext cx="8358246" cy="669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5. Символы  </a:t>
            </a:r>
            <a:r>
              <a:rPr lang="ru-RU" i="1" dirty="0" err="1" smtClean="0">
                <a:solidFill>
                  <a:schemeClr val="tx1"/>
                </a:solidFill>
              </a:rPr>
              <a:t>Азиады</a:t>
            </a:r>
            <a:r>
              <a:rPr lang="ru-RU" i="1" dirty="0" smtClean="0">
                <a:solidFill>
                  <a:schemeClr val="tx1"/>
                </a:solidFill>
              </a:rPr>
              <a:t>. Логотип.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/>
          </a:bodyPr>
          <a:lstStyle/>
          <a:p>
            <a:r>
              <a:rPr lang="ru-RU" dirty="0" smtClean="0"/>
              <a:t> Эмблема Азиады-2011 - красно-синяя снежинка, которая символизирует лед и пламя состязательного духа.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Талисман  - барсенок </a:t>
            </a:r>
            <a:r>
              <a:rPr lang="ru-RU" dirty="0" err="1" smtClean="0"/>
              <a:t>Ирби</a:t>
            </a:r>
            <a:r>
              <a:rPr lang="ru-RU" dirty="0" smtClean="0"/>
              <a:t>.  </a:t>
            </a:r>
          </a:p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786742" cy="584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071810"/>
            <a:ext cx="237807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57166"/>
            <a:ext cx="217512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714356"/>
            <a:ext cx="1877674" cy="258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2928934"/>
            <a:ext cx="2857504" cy="2857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93</TotalTime>
  <Words>585</Words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7-е Зимние Азиатские Игры, Астана - Алматы, Казахстан, 2011г. </vt:lpstr>
      <vt:lpstr>1. Дневник Азиады - 2011 </vt:lpstr>
      <vt:lpstr>2. Значение Азиады для Казахстана </vt:lpstr>
      <vt:lpstr>3. Программа Азиады.</vt:lpstr>
      <vt:lpstr>4. Спортивные сооружения. </vt:lpstr>
      <vt:lpstr>Ледовый каток Медеу</vt:lpstr>
      <vt:lpstr>Ледовая Арена</vt:lpstr>
      <vt:lpstr>Международный комплекс лыжных трамплинов</vt:lpstr>
      <vt:lpstr>5. Символы  Азиады. Логотип. </vt:lpstr>
      <vt:lpstr>6. Атрибуты Азиады </vt:lpstr>
      <vt:lpstr>Павлодар встретит эстафету Огня Азиады 24 января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7-е Зимние Азиатские Игры, Астана - Алматы, Казахстан, 2011г. </dc:title>
  <cp:lastModifiedBy>Loner-XP</cp:lastModifiedBy>
  <cp:revision>12</cp:revision>
  <dcterms:modified xsi:type="dcterms:W3CDTF">2011-01-18T03:09:20Z</dcterms:modified>
</cp:coreProperties>
</file>