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E142A-DE69-4CBF-BC19-CE8F7167B9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4B108B-7AD2-4C7E-8480-13E22FB0EF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2B4F0-A3F3-4D11-BF3C-E85E20FD15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67F68-8A83-49D7-8612-1C5D96EF9B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D9923-98BC-42CB-A1E7-EC8ABEE327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7DC57-D846-48F9-B3E4-802948BDAC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248A4-B675-4DED-B68C-7B1C401A8E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B0AAB-3781-45F5-9AF3-4D0597E2F9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1D476-3950-41A6-B4A6-6C2AB3A720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FE8D4-DEDB-44C0-B60A-6AFC30B2DB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3E0D3-47CD-4B10-9AA5-8A155405D8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ABE7955-7079-477D-80B7-E88896CE8CA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57884" y="1714488"/>
            <a:ext cx="3000375" cy="4138612"/>
          </a:xfrm>
          <a:noFill/>
          <a:ln/>
        </p:spPr>
      </p:pic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428596" y="142852"/>
            <a:ext cx="8372476" cy="12858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i="1" kern="10" spc="72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Georgia"/>
              </a:rPr>
              <a:t>Биография Лермонтов М.Ю.</a:t>
            </a:r>
            <a:endParaRPr lang="ru-RU" sz="3600" b="1" i="1" kern="10" spc="720" dirty="0">
              <a:ln w="15875">
                <a:solidFill>
                  <a:schemeClr val="bg1"/>
                </a:solidFill>
                <a:round/>
                <a:headEnd/>
                <a:tailEnd/>
              </a:ln>
              <a:solidFill>
                <a:schemeClr val="tx1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Georgia"/>
            </a:endParaRPr>
          </a:p>
        </p:txBody>
      </p:sp>
      <p:pic>
        <p:nvPicPr>
          <p:cNvPr id="2058" name="Picture 10" descr="Автопортрет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14546" y="1571612"/>
            <a:ext cx="3706812" cy="452596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CC0000"/>
                </a:solidFill>
              </a:rPr>
              <a:t>Варвара Лопухина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Варвара Александровна Лопухина, Варенька, младшая сестра друга Алексея, - одна из самых глубоких сердечных привязанностей М.Ю.Лермонтова. Поэт встретился с ней в 1831г.  в близкой ему семье Лопухиных.</a:t>
            </a:r>
          </a:p>
          <a:p>
            <a:endParaRPr lang="ru-RU" sz="2400"/>
          </a:p>
        </p:txBody>
      </p:sp>
      <p:pic>
        <p:nvPicPr>
          <p:cNvPr id="19463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773238"/>
            <a:ext cx="3125787" cy="36718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C0000"/>
                </a:solidFill>
              </a:rPr>
              <a:t>Кавказ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18 февраля 1837 г.</a:t>
            </a:r>
          </a:p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М. Ю. Лермонтов был арестован: он написал стих-е на смерть Пушкина «Смерть поэта». «</a:t>
            </a:r>
            <a:r>
              <a:rPr lang="ru-RU" sz="2000" b="1" i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Стихи Лермонтова переписывались, заучивались наизусть», - писал И. Панаев.</a:t>
            </a:r>
          </a:p>
          <a:p>
            <a:pPr>
              <a:lnSpc>
                <a:spcPct val="90000"/>
              </a:lnSpc>
            </a:pPr>
            <a:r>
              <a:rPr lang="ru-RU" sz="20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Вскоре Лермонтов был переведен прапорщиком в Нижегородский драгунский полк на Кавказ, и 19 марта он выехал на Кавказ через Москву.</a:t>
            </a:r>
          </a:p>
          <a:p>
            <a:pPr>
              <a:lnSpc>
                <a:spcPct val="90000"/>
              </a:lnSpc>
            </a:pPr>
            <a:endParaRPr lang="ru-RU" sz="2000"/>
          </a:p>
        </p:txBody>
      </p:sp>
      <p:pic>
        <p:nvPicPr>
          <p:cNvPr id="20487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1628775"/>
            <a:ext cx="3343275" cy="28209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4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CC0000"/>
                </a:solidFill>
              </a:rPr>
              <a:t>Из воспоминаний современников</a:t>
            </a:r>
            <a:r>
              <a:rPr lang="ru-RU" sz="4000" dirty="0"/>
              <a:t>…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ru-RU" sz="2800" dirty="0">
                <a:solidFill>
                  <a:schemeClr val="accent2"/>
                </a:solidFill>
              </a:rPr>
              <a:t>	В сущности он был, если хотите, добрый малый: покутить, повеселиться — во всем этом он не отставал от товарищей; но у него не было ни малейшего добродушия, и ему непременно нужна была жертва, — без этого он не мог быть покоен, — и, выбрав ее, он уже беспощадно преследовал ее. Он непременно должен был закончить так трагически: не Мартынов, так кто-нибудь другой убил бы его“. </a:t>
            </a:r>
          </a:p>
          <a:p>
            <a:endParaRPr lang="ru-RU" sz="2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050" cy="706437"/>
          </a:xfrm>
        </p:spPr>
        <p:txBody>
          <a:bodyPr/>
          <a:lstStyle/>
          <a:p>
            <a:r>
              <a:rPr lang="ru-RU" sz="4000">
                <a:solidFill>
                  <a:srgbClr val="CC0000"/>
                </a:solidFill>
              </a:rPr>
              <a:t>Из записок В. Белинского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91513" cy="5472113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chemeClr val="accent2"/>
                </a:solidFill>
              </a:rPr>
              <a:t>	«Я взошел к нему и сконфузился, по обыкновению. Думаю себе: ну зачем меня принесла к нему нелегкая?.. Но разговор наш как-то неожиданно завязался... Я смотрел на него — и не верил ни глазам, ни ушам своим. Лицо его приняло натуральное выражение, он был в эту минуту самим собою... </a:t>
            </a:r>
            <a:r>
              <a:rPr lang="ru-RU" sz="2400" b="1" i="1" dirty="0">
                <a:solidFill>
                  <a:srgbClr val="CC0000"/>
                </a:solidFill>
              </a:rPr>
              <a:t>В словах его было столько истины, глубины и простоты!</a:t>
            </a:r>
            <a:r>
              <a:rPr lang="ru-RU" sz="2400" dirty="0">
                <a:solidFill>
                  <a:schemeClr val="accent2"/>
                </a:solidFill>
              </a:rPr>
              <a:t> Я в первый раз видел настоящего Лермонтова, каким я всегда желал его видеть. Боже мой! Сколько эстетического чутья в этом человеке! Какая нежная и тонкая поэтическая душа в нем!..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chemeClr val="accent2"/>
                </a:solidFill>
              </a:rPr>
              <a:t>	А ведь чудак! Он, я думаю, раскаивается, что допустил себя хоть на минуту быть самим собою, — я уверен в этом …»</a:t>
            </a:r>
            <a:endParaRPr lang="ru-RU" sz="2400" i="1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endParaRPr lang="ru-RU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Памятник на месте дуэли Лермонтова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Дуэль состоялась между Лермонтовым и Мартыновым 15 июля 1841 года между шестью и семью часами вечера. Ввиду стремительно наступавших из-за гор грозовых туч секунданты поторопились избрать местом поединка небольшую поляну у дороги.</a:t>
            </a:r>
          </a:p>
          <a:p>
            <a:pPr>
              <a:lnSpc>
                <a:spcPct val="80000"/>
              </a:lnSpc>
            </a:pPr>
            <a:endParaRPr lang="ru-RU" sz="2400"/>
          </a:p>
        </p:txBody>
      </p:sp>
      <p:pic>
        <p:nvPicPr>
          <p:cNvPr id="24583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10125" y="2190750"/>
            <a:ext cx="3714750" cy="33432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Первый в России памятник М. Ю. Лермонтову расположен в Пятигорске. Открыт 16 августа 1889 года за счёт народных пожертвований. Бронзовая статуя отлита в Санкт-Петербурге, а гранит для постамента завезён из Крыма. </a:t>
            </a:r>
          </a:p>
          <a:p>
            <a:pPr>
              <a:lnSpc>
                <a:spcPct val="90000"/>
              </a:lnSpc>
            </a:pPr>
            <a:endParaRPr lang="ru-RU" sz="2400"/>
          </a:p>
        </p:txBody>
      </p:sp>
      <p:pic>
        <p:nvPicPr>
          <p:cNvPr id="26631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6" y="1700808"/>
            <a:ext cx="3333750" cy="34559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Фамильная часовня Арсеньевых, где похоронен М.Ю.Лермонтов</a:t>
            </a:r>
          </a:p>
        </p:txBody>
      </p:sp>
      <p:pic>
        <p:nvPicPr>
          <p:cNvPr id="27655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844675"/>
            <a:ext cx="3089275" cy="4032250"/>
          </a:xfrm>
          <a:noFill/>
          <a:ln/>
        </p:spPr>
      </p:pic>
      <p:pic>
        <p:nvPicPr>
          <p:cNvPr id="27656" name="Picture 8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3800" y="1844675"/>
            <a:ext cx="2936875" cy="40322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620713"/>
            <a:ext cx="3527425" cy="3960812"/>
          </a:xfrm>
          <a:noFill/>
          <a:ln/>
        </p:spPr>
      </p:pic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3779838" y="174625"/>
            <a:ext cx="457200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"Если от вокзала Николаевской железной дороги в Москве ехать к Красным воротам, то на правой руке, на площади, к стороне той части Садовой улицы, которая идет к Сухаревой башне, против самых Красных ворот, стоит каменный трехэтажный дом, ныне Голикова, с балконом на углу. В 1814 году на этом месте стоял дом меньших размеров, который впоследствии был расширен и </a:t>
            </a:r>
            <a:r>
              <a:rPr lang="ru-RU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недостроен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Он принадлежал генерал-майору и кавалеру Федору Николаевичу Толю. В этом-то доме и поселились Лермонтовы. Здесь у них со 2-го на 3-е октября родился сын", - пишет </a:t>
            </a:r>
          </a:p>
          <a:p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П.А. </a:t>
            </a:r>
            <a:r>
              <a:rPr lang="ru-RU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Висковатый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 книге "М.Ю. Лермонтов. Жизнь и творчество." </a:t>
            </a:r>
            <a:r>
              <a:rPr lang="ru-RU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Итак, Лермонтов родился в Москве в ночь со 2 на 3 октября 1814г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.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ru-RU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692150"/>
            <a:ext cx="4038600" cy="4525963"/>
          </a:xfrm>
        </p:spPr>
        <p:txBody>
          <a:bodyPr/>
          <a:lstStyle/>
          <a:p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материнской линии </a:t>
            </a:r>
          </a:p>
          <a:p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М. Лермонтов происходил из известного в России и богатого дворянского рода Столыпиных. </a:t>
            </a:r>
          </a:p>
          <a:p>
            <a:endParaRPr lang="ru-RU"/>
          </a:p>
        </p:txBody>
      </p:sp>
      <p:pic>
        <p:nvPicPr>
          <p:cNvPr id="6151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 b="4164"/>
          <a:stretch>
            <a:fillRect/>
          </a:stretch>
        </p:blipFill>
        <p:spPr>
          <a:xfrm>
            <a:off x="4643438" y="333375"/>
            <a:ext cx="3467100" cy="4525963"/>
          </a:xfrm>
          <a:noFill/>
          <a:ln/>
        </p:spPr>
      </p:pic>
      <p:sp>
        <p:nvSpPr>
          <p:cNvPr id="6152" name="Rectangle 8"/>
          <p:cNvSpPr>
            <a:spLocks noGrp="1" noChangeArrowheads="1"/>
          </p:cNvSpPr>
          <p:nvPr>
            <p:ph type="title"/>
          </p:nvPr>
        </p:nvSpPr>
        <p:spPr>
          <a:xfrm>
            <a:off x="611188" y="5300663"/>
            <a:ext cx="8229600" cy="1143000"/>
          </a:xfrm>
        </p:spPr>
        <p:txBody>
          <a:bodyPr/>
          <a:lstStyle/>
          <a:p>
            <a:r>
              <a:rPr lang="ru-RU" sz="4000" i="1">
                <a:solidFill>
                  <a:srgbClr val="CC0000"/>
                </a:solidFill>
              </a:rPr>
              <a:t>Портрет Марии Михайловны Лермонтовой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476250"/>
            <a:ext cx="4100513" cy="5976938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мужской линии род Лермонтовых (отец поэта — Юрий Петрович Лермонтов, капитан в отставке из небогатых помещиков Тульской губ.) ведет свое начало от Георга Лермонта (Шотландия).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Находясь на службе у польского короля, в 1613 г. Лермонт перешел на сторону русских, сражался в чине офицера в отряде Д. Пожарского и в 1621 г. за хорошую службу царю получил грамоту на владение землей в Галическом у. Костромской губ. От него и пошли Лермонтовы, уже во втором колене принявшие Православие.  </a:t>
            </a:r>
          </a:p>
          <a:p>
            <a:pPr>
              <a:lnSpc>
                <a:spcPct val="80000"/>
              </a:lnSpc>
            </a:pPr>
            <a:endParaRPr lang="ru-RU" sz="2000"/>
          </a:p>
        </p:txBody>
      </p:sp>
      <p:pic>
        <p:nvPicPr>
          <p:cNvPr id="8199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 b="2496"/>
          <a:stretch>
            <a:fillRect/>
          </a:stretch>
        </p:blipFill>
        <p:spPr>
          <a:xfrm>
            <a:off x="539552" y="836712"/>
            <a:ext cx="3376613" cy="48863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196975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Бабушка поэта Елизавета Алексеевна (по мужу Арсеньева) — родная сестра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Д. А. Столыпина, внук которого - Председатель кабинета министров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П. А. Столыпин -приходился троюродным братом Михаилу Юрьевичу Лермонтову.</a:t>
            </a:r>
          </a:p>
          <a:p>
            <a:pPr>
              <a:lnSpc>
                <a:spcPct val="90000"/>
              </a:lnSpc>
            </a:pPr>
            <a:endParaRPr lang="ru-RU" sz="2400"/>
          </a:p>
        </p:txBody>
      </p:sp>
      <p:pic>
        <p:nvPicPr>
          <p:cNvPr id="10247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 b="3036"/>
          <a:stretch>
            <a:fillRect/>
          </a:stretch>
        </p:blipFill>
        <p:spPr>
          <a:xfrm>
            <a:off x="900113" y="1125538"/>
            <a:ext cx="3213100" cy="452596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052513"/>
            <a:ext cx="4038600" cy="4525962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На портрете мы видим шести - восьмилетнего мальчика с каштановыми, гладко причесанными волосами, умным, сосредоточенным взглядом.</a:t>
            </a:r>
          </a:p>
          <a:p>
            <a:endParaRPr lang="ru-RU"/>
          </a:p>
        </p:txBody>
      </p:sp>
      <p:pic>
        <p:nvPicPr>
          <p:cNvPr id="12295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981075"/>
            <a:ext cx="3276600" cy="43910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CC0000"/>
                </a:solidFill>
              </a:rPr>
              <a:t>Тарханы- ныне село Лермонтово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Детские годы будущего поэта с марта 1815 г. прошли в с. Тарханы Чембарского уезда Пензенской губернии в имении бабушки.</a:t>
            </a:r>
          </a:p>
          <a:p>
            <a:endParaRPr lang="ru-RU"/>
          </a:p>
        </p:txBody>
      </p:sp>
      <p:pic>
        <p:nvPicPr>
          <p:cNvPr id="14343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916113"/>
            <a:ext cx="4360863" cy="3097212"/>
          </a:xfrm>
          <a:noFill/>
          <a:ln/>
        </p:spPr>
      </p:pic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468313" y="5300663"/>
            <a:ext cx="45720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Тарханы. Усадьба. </a:t>
            </a:r>
          </a:p>
          <a:p>
            <a:r>
              <a:rPr lang="ru-RU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Ныне - Государственный музей-заповедник М.Ю.Лермонтова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Тарханах Лермонтов получил домашнее образование. Для занятий была отведена отдельная комната - классная.</a:t>
            </a:r>
          </a:p>
          <a:p>
            <a:endParaRPr lang="ru-RU"/>
          </a:p>
        </p:txBody>
      </p:sp>
      <p:pic>
        <p:nvPicPr>
          <p:cNvPr id="16391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268413"/>
            <a:ext cx="4038600" cy="42481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CC0000"/>
                </a:solidFill>
              </a:rPr>
              <a:t>Памятник Лермонтову в Тарханах</a:t>
            </a:r>
          </a:p>
        </p:txBody>
      </p:sp>
      <p:pic>
        <p:nvPicPr>
          <p:cNvPr id="18439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32138" y="1844675"/>
            <a:ext cx="3078162" cy="41036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479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Слайд 1</vt:lpstr>
      <vt:lpstr>Слайд 2</vt:lpstr>
      <vt:lpstr>Портрет Марии Михайловны Лермонтовой</vt:lpstr>
      <vt:lpstr>Слайд 4</vt:lpstr>
      <vt:lpstr>Слайд 5</vt:lpstr>
      <vt:lpstr>Слайд 6</vt:lpstr>
      <vt:lpstr>Тарханы- ныне село Лермонтово</vt:lpstr>
      <vt:lpstr>Слайд 8</vt:lpstr>
      <vt:lpstr>Памятник Лермонтову в Тарханах</vt:lpstr>
      <vt:lpstr>Варвара Лопухина</vt:lpstr>
      <vt:lpstr>Кавказ</vt:lpstr>
      <vt:lpstr>Из воспоминаний современников…</vt:lpstr>
      <vt:lpstr>Из записок В. Белинского</vt:lpstr>
      <vt:lpstr>Памятник на месте дуэли Лермонтова</vt:lpstr>
      <vt:lpstr>Слайд 15</vt:lpstr>
      <vt:lpstr>Фамильная часовня Арсеньевых, где похоронен М.Ю.Лермонтов</vt:lpstr>
    </vt:vector>
  </TitlesOfParts>
  <Company>LPU_BaND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OLeG</dc:creator>
  <cp:lastModifiedBy>home</cp:lastModifiedBy>
  <cp:revision>7</cp:revision>
  <dcterms:created xsi:type="dcterms:W3CDTF">2010-04-02T10:43:44Z</dcterms:created>
  <dcterms:modified xsi:type="dcterms:W3CDTF">2012-11-05T14:58:36Z</dcterms:modified>
</cp:coreProperties>
</file>