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  <p:sldMasterId id="2147483691" r:id="rId2"/>
    <p:sldMasterId id="2147483703" r:id="rId3"/>
    <p:sldMasterId id="2147483715" r:id="rId4"/>
  </p:sldMasterIdLst>
  <p:notesMasterIdLst>
    <p:notesMasterId r:id="rId16"/>
  </p:notesMasterIdLst>
  <p:sldIdLst>
    <p:sldId id="286" r:id="rId5"/>
    <p:sldId id="269" r:id="rId6"/>
    <p:sldId id="258" r:id="rId7"/>
    <p:sldId id="259" r:id="rId8"/>
    <p:sldId id="260" r:id="rId9"/>
    <p:sldId id="270" r:id="rId10"/>
    <p:sldId id="271" r:id="rId11"/>
    <p:sldId id="272" r:id="rId12"/>
    <p:sldId id="273" r:id="rId13"/>
    <p:sldId id="274" r:id="rId14"/>
    <p:sldId id="287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4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4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4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4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9900"/>
    <a:srgbClr val="FA405F"/>
    <a:srgbClr val="821FA1"/>
    <a:srgbClr val="FF9900"/>
    <a:srgbClr val="990099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E88A6A-C294-42EB-A654-059CC71B0EDE}" type="datetimeFigureOut">
              <a:rPr lang="ru-RU" smtClean="0"/>
              <a:pPr/>
              <a:t>20.10.2012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1904C0-BE78-4118-A8EA-9361BA52948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99349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99350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56D17-568F-40D1-96DB-938F92E024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CA9739-0203-476C-BF9C-A5D9288376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5AD254-979C-4E42-98AE-78DCDFB9EC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756D17-568F-40D1-96DB-938F92E024D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6A06E99A-A5D9-469C-BADA-989FB9D062D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6CE869-137F-4978-A661-51B78FCAC40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FBFBA6-D4DC-46D2-8ED5-5135A8454B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BA1211-DACB-425F-AE54-A5EFABC2BDF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B6FD43-CED9-493C-8764-79EC566CC0E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E3853D-8A57-4681-B646-79438BA0D6D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B6E8BE50-F538-4192-9788-2542763617B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06E99A-A5D9-469C-BADA-989FB9D062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16CCFC-347B-4E55-8B3E-64FC52A5D8E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CA9739-0203-476C-BF9C-A5D92883765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5AD254-979C-4E42-98AE-78DCDFB9EC3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756D17-568F-40D1-96DB-938F92E024D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06E99A-A5D9-469C-BADA-989FB9D062D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pPr>
              <a:defRPr/>
            </a:pPr>
            <a:fld id="{1D6CE869-137F-4978-A661-51B78FCAC40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FBFBA6-D4DC-46D2-8ED5-5135A8454B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BA1211-DACB-425F-AE54-A5EFABC2BDF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B6FD43-CED9-493C-8764-79EC566CC0E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E3853D-8A57-4681-B646-79438BA0D6D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6CE869-137F-4978-A661-51B78FCAC4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E8BE50-F538-4192-9788-2542763617B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16CCFC-347B-4E55-8B3E-64FC52A5D8E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CA9739-0203-476C-BF9C-A5D92883765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5AD254-979C-4E42-98AE-78DCDFB9EC3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D756D17-568F-40D1-96DB-938F92E024D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6A06E99A-A5D9-469C-BADA-989FB9D062D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6CE869-137F-4978-A661-51B78FCAC40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FBFBA6-D4DC-46D2-8ED5-5135A8454B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BA1211-DACB-425F-AE54-A5EFABC2BDF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B6FD43-CED9-493C-8764-79EC566CC0E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FBFBA6-D4DC-46D2-8ED5-5135A8454B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E3853D-8A57-4681-B646-79438BA0D6D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B6E8BE50-F538-4192-9788-2542763617B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16CCFC-347B-4E55-8B3E-64FC52A5D8E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CA9739-0203-476C-BF9C-A5D92883765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5AD254-979C-4E42-98AE-78DCDFB9EC3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BA1211-DACB-425F-AE54-A5EFABC2BD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B6FD43-CED9-493C-8764-79EC566CC0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3853D-8A57-4681-B646-79438BA0D6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E8BE50-F538-4192-9788-2542763617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16CCFC-347B-4E55-8B3E-64FC52A5D8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98307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8308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8309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8310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8311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8312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8313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8314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8315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8316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8317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8318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8319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8320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8321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8322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8323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8324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98325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832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8327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328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8329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C613D9C9-F45F-437F-9980-3CE7A9EC4E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0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613D9C9-F45F-437F-9980-3CE7A9EC4EA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C613D9C9-F45F-437F-9980-3CE7A9EC4EA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ransition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613D9C9-F45F-437F-9980-3CE7A9EC4EA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714907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9600" b="1" i="1" dirty="0" smtClean="0">
                <a:solidFill>
                  <a:srgbClr val="CC0000"/>
                </a:solidFill>
              </a:rPr>
              <a:t>Осень</a:t>
            </a:r>
            <a:endParaRPr lang="ru-RU" sz="9600" b="1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\Рабочий стол\фото осень\fall_1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Панина Л.В\Осень\фото осень\fall_2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6000" y="-27214"/>
            <a:ext cx="9108000" cy="688521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00034" y="5072074"/>
            <a:ext cx="83582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i="1" dirty="0" smtClean="0">
                <a:solidFill>
                  <a:srgbClr val="FFFF00"/>
                </a:solidFill>
              </a:rPr>
              <a:t>Спасибо за внимание.</a:t>
            </a:r>
            <a:endParaRPr lang="ru-RU" sz="6600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44675"/>
            <a:ext cx="8229600" cy="1143000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ru-RU" sz="3600" i="1" dirty="0" smtClean="0">
                <a:solidFill>
                  <a:srgbClr val="CC0000"/>
                </a:solidFill>
              </a:rPr>
              <a:t>Вот художник, так художник,</a:t>
            </a:r>
            <a:br>
              <a:rPr lang="ru-RU" sz="3600" i="1" dirty="0" smtClean="0">
                <a:solidFill>
                  <a:srgbClr val="CC0000"/>
                </a:solidFill>
              </a:rPr>
            </a:br>
            <a:r>
              <a:rPr lang="ru-RU" sz="3600" i="1" dirty="0" smtClean="0">
                <a:solidFill>
                  <a:srgbClr val="CC0000"/>
                </a:solidFill>
              </a:rPr>
              <a:t>Все леса позолотил!</a:t>
            </a:r>
            <a:br>
              <a:rPr lang="ru-RU" sz="3600" i="1" dirty="0" smtClean="0">
                <a:solidFill>
                  <a:srgbClr val="CC0000"/>
                </a:solidFill>
              </a:rPr>
            </a:br>
            <a:r>
              <a:rPr lang="ru-RU" sz="3600" i="1" dirty="0" smtClean="0">
                <a:solidFill>
                  <a:srgbClr val="CC0000"/>
                </a:solidFill>
              </a:rPr>
              <a:t>Даже самый сильный дождик </a:t>
            </a:r>
            <a:br>
              <a:rPr lang="ru-RU" sz="3600" i="1" dirty="0" smtClean="0">
                <a:solidFill>
                  <a:srgbClr val="CC0000"/>
                </a:solidFill>
              </a:rPr>
            </a:br>
            <a:r>
              <a:rPr lang="ru-RU" sz="3600" i="1" dirty="0" smtClean="0">
                <a:solidFill>
                  <a:srgbClr val="CC0000"/>
                </a:solidFill>
              </a:rPr>
              <a:t>Эту краску не отмыл!</a:t>
            </a:r>
            <a:br>
              <a:rPr lang="ru-RU" sz="3600" i="1" dirty="0" smtClean="0">
                <a:solidFill>
                  <a:srgbClr val="CC0000"/>
                </a:solidFill>
              </a:rPr>
            </a:br>
            <a:r>
              <a:rPr lang="ru-RU" sz="3600" i="1" dirty="0" smtClean="0">
                <a:solidFill>
                  <a:srgbClr val="CC0000"/>
                </a:solidFill>
              </a:rPr>
              <a:t>Отгадать загадку просим,</a:t>
            </a:r>
            <a:br>
              <a:rPr lang="ru-RU" sz="3600" i="1" dirty="0" smtClean="0">
                <a:solidFill>
                  <a:srgbClr val="CC0000"/>
                </a:solidFill>
              </a:rPr>
            </a:br>
            <a:r>
              <a:rPr lang="ru-RU" sz="3600" i="1" dirty="0" smtClean="0">
                <a:solidFill>
                  <a:srgbClr val="CC0000"/>
                </a:solidFill>
              </a:rPr>
              <a:t>Кто художник этот!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idx="1"/>
          </p:nvPr>
        </p:nvSpPr>
        <p:spPr>
          <a:xfrm>
            <a:off x="539751" y="4643446"/>
            <a:ext cx="3746497" cy="1571636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9600" b="1" dirty="0" smtClean="0">
                <a:solidFill>
                  <a:srgbClr val="0000FF"/>
                </a:solidFill>
              </a:rPr>
              <a:t>      </a:t>
            </a:r>
            <a:r>
              <a:rPr lang="ru-RU" sz="9600" b="1" dirty="0" smtClean="0">
                <a:solidFill>
                  <a:srgbClr val="009900"/>
                </a:solidFill>
              </a:rPr>
              <a:t>Осень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102406" name="Rectangle 6"/>
          <p:cNvSpPr>
            <a:spLocks noGrp="1" noChangeArrowheads="1"/>
          </p:cNvSpPr>
          <p:nvPr>
            <p:ph sz="half" idx="1"/>
          </p:nvPr>
        </p:nvSpPr>
        <p:spPr>
          <a:xfrm>
            <a:off x="4356100" y="404813"/>
            <a:ext cx="4038600" cy="576103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sz="3200" dirty="0" smtClean="0">
              <a:solidFill>
                <a:srgbClr val="0000FF"/>
              </a:solidFill>
              <a:latin typeface="Monotype Corsiva" pitchFamily="66" charset="0"/>
            </a:endParaRPr>
          </a:p>
        </p:txBody>
      </p:sp>
      <p:pic>
        <p:nvPicPr>
          <p:cNvPr id="2050" name="Picture 2" descr="C:\Documents and Settings\Admin\Рабочий стол\фото осень\fall_2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57158" y="267867"/>
            <a:ext cx="8429684" cy="626868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\Рабочий стол\фото осень\[wallcoo_com]_CG_seasons_autumn_HS142_6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214678" y="1"/>
            <a:ext cx="557216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endParaRPr lang="en-US" dirty="0" smtClean="0">
              <a:solidFill>
                <a:srgbClr val="990099"/>
              </a:solidFill>
              <a:latin typeface="Monotype Corsiva" pitchFamily="66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>
                <a:solidFill>
                  <a:srgbClr val="990099"/>
                </a:solidFill>
                <a:latin typeface="Monotype Corsiva" pitchFamily="66" charset="0"/>
              </a:rPr>
              <a:t>Унылая </a:t>
            </a:r>
            <a:r>
              <a:rPr lang="ru-RU" dirty="0">
                <a:solidFill>
                  <a:srgbClr val="990099"/>
                </a:solidFill>
                <a:latin typeface="Monotype Corsiva" pitchFamily="66" charset="0"/>
              </a:rPr>
              <a:t>пора !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>
                <a:solidFill>
                  <a:srgbClr val="990099"/>
                </a:solidFill>
                <a:latin typeface="Monotype Corsiva" pitchFamily="66" charset="0"/>
              </a:rPr>
              <a:t>             Очей очарованье.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>
                <a:solidFill>
                  <a:srgbClr val="990099"/>
                </a:solidFill>
                <a:latin typeface="Monotype Corsiva" pitchFamily="66" charset="0"/>
              </a:rPr>
              <a:t>Приятна мне твоя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>
                <a:solidFill>
                  <a:srgbClr val="990099"/>
                </a:solidFill>
                <a:latin typeface="Monotype Corsiva" pitchFamily="66" charset="0"/>
              </a:rPr>
              <a:t>           прощальная краса.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>
                <a:solidFill>
                  <a:srgbClr val="990099"/>
                </a:solidFill>
                <a:latin typeface="Monotype Corsiva" pitchFamily="66" charset="0"/>
              </a:rPr>
              <a:t>Люблю я пышное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>
                <a:solidFill>
                  <a:srgbClr val="990099"/>
                </a:solidFill>
                <a:latin typeface="Monotype Corsiva" pitchFamily="66" charset="0"/>
              </a:rPr>
              <a:t>           природы увяданье.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>
                <a:solidFill>
                  <a:srgbClr val="990099"/>
                </a:solidFill>
                <a:latin typeface="Monotype Corsiva" pitchFamily="66" charset="0"/>
              </a:rPr>
              <a:t>В багрец и золото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>
                <a:solidFill>
                  <a:srgbClr val="990099"/>
                </a:solidFill>
                <a:latin typeface="Monotype Corsiva" pitchFamily="66" charset="0"/>
              </a:rPr>
              <a:t>                 одетые леса.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>
                <a:solidFill>
                  <a:srgbClr val="990099"/>
                </a:solidFill>
                <a:latin typeface="Monotype Corsiva" pitchFamily="66" charset="0"/>
              </a:rPr>
              <a:t>                    А.С. Пушкин</a:t>
            </a:r>
            <a:r>
              <a:rPr lang="ru-RU" dirty="0">
                <a:solidFill>
                  <a:srgbClr val="0000FF"/>
                </a:solidFill>
                <a:latin typeface="Monotype Corsiva" pitchFamily="66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Documents and Settings\Admin\Рабочий стол\фото осень\fall_3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1386312">
            <a:off x="730945" y="846731"/>
            <a:ext cx="3941053" cy="2955790"/>
          </a:xfrm>
          <a:prstGeom prst="rect">
            <a:avLst/>
          </a:prstGeom>
          <a:noFill/>
        </p:spPr>
      </p:pic>
      <p:pic>
        <p:nvPicPr>
          <p:cNvPr id="1026" name="Picture 2" descr="C:\Documents and Settings\Admin\Рабочий стол\фото осень\101EA6BC0550-19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21101100">
            <a:off x="4611637" y="2858014"/>
            <a:ext cx="4120412" cy="309031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409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155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55" decel="100000"/>
                                        <p:tgtEl>
                                          <p:spTgt spid="10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155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dmin\Рабочий стол\фото осень\65935600_1288380664_0_18fe9_6e24a588_XL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928794" y="857233"/>
            <a:ext cx="635798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b="1" i="1" dirty="0">
                <a:solidFill>
                  <a:schemeClr val="accent4">
                    <a:lumMod val="10000"/>
                  </a:schemeClr>
                </a:solidFill>
              </a:rPr>
              <a:t>Осень! Обсыпается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i="1" dirty="0">
                <a:solidFill>
                  <a:schemeClr val="accent4">
                    <a:lumMod val="10000"/>
                  </a:schemeClr>
                </a:solidFill>
              </a:rPr>
              <a:t>Весь наш бедный сад,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i="1" dirty="0">
                <a:solidFill>
                  <a:schemeClr val="accent4">
                    <a:lumMod val="10000"/>
                  </a:schemeClr>
                </a:solidFill>
              </a:rPr>
              <a:t>Листья пожелтелые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i="1" dirty="0">
                <a:solidFill>
                  <a:schemeClr val="accent4">
                    <a:lumMod val="10000"/>
                  </a:schemeClr>
                </a:solidFill>
              </a:rPr>
              <a:t>По ветру летят,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i="1" dirty="0">
                <a:solidFill>
                  <a:schemeClr val="accent4">
                    <a:lumMod val="10000"/>
                  </a:schemeClr>
                </a:solidFill>
              </a:rPr>
              <a:t>Лишь вдали красуются,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i="1" dirty="0">
                <a:solidFill>
                  <a:schemeClr val="accent4">
                    <a:lumMod val="10000"/>
                  </a:schemeClr>
                </a:solidFill>
              </a:rPr>
              <a:t>Там на дне долин,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i="1" dirty="0">
                <a:solidFill>
                  <a:schemeClr val="accent4">
                    <a:lumMod val="10000"/>
                  </a:schemeClr>
                </a:solidFill>
              </a:rPr>
              <a:t>Кисти ярко-красные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i="1" dirty="0">
                <a:solidFill>
                  <a:schemeClr val="accent4">
                    <a:lumMod val="10000"/>
                  </a:schemeClr>
                </a:solidFill>
              </a:rPr>
              <a:t>Вянущих рябин</a:t>
            </a:r>
            <a:r>
              <a:rPr lang="ru-RU" b="1" i="1" dirty="0" smtClean="0">
                <a:solidFill>
                  <a:schemeClr val="accent4">
                    <a:lumMod val="10000"/>
                  </a:schemeClr>
                </a:solidFill>
              </a:rPr>
              <a:t>.</a:t>
            </a:r>
            <a:endParaRPr lang="en-US" b="1" i="1" dirty="0" smtClean="0">
              <a:solidFill>
                <a:schemeClr val="accent4">
                  <a:lumMod val="10000"/>
                </a:schemeClr>
              </a:solidFill>
            </a:endParaRPr>
          </a:p>
          <a:p>
            <a:pPr algn="r" eaLnBrk="1" hangingPunct="1">
              <a:buFont typeface="Wingdings" pitchFamily="2" charset="2"/>
              <a:buNone/>
              <a:defRPr/>
            </a:pPr>
            <a:r>
              <a:rPr lang="ru-RU" b="1" i="1" dirty="0" smtClean="0">
                <a:solidFill>
                  <a:schemeClr val="accent4">
                    <a:lumMod val="10000"/>
                  </a:schemeClr>
                </a:solidFill>
              </a:rPr>
              <a:t>А. Толстой</a:t>
            </a:r>
            <a:endParaRPr lang="ru-RU" b="1" i="1" dirty="0">
              <a:solidFill>
                <a:schemeClr val="accent4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Рабочий стол\фото осень\fall_28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1129533">
            <a:off x="4390706" y="3233570"/>
            <a:ext cx="3919735" cy="2939801"/>
          </a:xfrm>
          <a:prstGeom prst="rect">
            <a:avLst/>
          </a:prstGeom>
          <a:noFill/>
        </p:spPr>
      </p:pic>
      <p:pic>
        <p:nvPicPr>
          <p:cNvPr id="2052" name="Picture 4" descr="C:\Documents and Settings\Admin\Рабочий стол\фото осень\wallpapers_7647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21051959">
            <a:off x="601555" y="1106498"/>
            <a:ext cx="3558506" cy="266888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205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155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55" decel="100000"/>
                                        <p:tgtEl>
                                          <p:spTgt spid="20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155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Admin\Рабочий стол\фото осень\1253124700_0lik_ru_autumn_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781956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8596" y="357167"/>
            <a:ext cx="828680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endParaRPr lang="en-US" sz="4400" b="1" i="1" dirty="0" smtClean="0">
              <a:solidFill>
                <a:srgbClr val="009900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en-US" sz="4400" b="1" i="1" dirty="0" smtClean="0">
              <a:solidFill>
                <a:srgbClr val="009900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4400" b="1" i="1" dirty="0" smtClean="0">
                <a:solidFill>
                  <a:schemeClr val="accent4">
                    <a:lumMod val="10000"/>
                  </a:schemeClr>
                </a:solidFill>
              </a:rPr>
              <a:t>Заунывный </a:t>
            </a:r>
            <a:r>
              <a:rPr lang="ru-RU" sz="4400" b="1" i="1" dirty="0">
                <a:solidFill>
                  <a:schemeClr val="accent4">
                    <a:lumMod val="10000"/>
                  </a:schemeClr>
                </a:solidFill>
              </a:rPr>
              <a:t>ветер </a:t>
            </a:r>
            <a:r>
              <a:rPr lang="ru-RU" sz="4400" b="1" i="1" dirty="0" smtClean="0">
                <a:solidFill>
                  <a:schemeClr val="accent4">
                    <a:lumMod val="10000"/>
                  </a:schemeClr>
                </a:solidFill>
              </a:rPr>
              <a:t>гонит</a:t>
            </a:r>
            <a:endParaRPr lang="ru-RU" sz="4400" b="1" i="1" dirty="0">
              <a:solidFill>
                <a:schemeClr val="accent4">
                  <a:lumMod val="10000"/>
                </a:schemeClr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4400" b="1" i="1" dirty="0">
                <a:solidFill>
                  <a:schemeClr val="accent4">
                    <a:lumMod val="10000"/>
                  </a:schemeClr>
                </a:solidFill>
              </a:rPr>
              <a:t>Стаи туч на край небес.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4400" b="1" i="1" dirty="0">
                <a:solidFill>
                  <a:schemeClr val="accent4">
                    <a:lumMod val="10000"/>
                  </a:schemeClr>
                </a:solidFill>
              </a:rPr>
              <a:t>Ель надломленная стонет,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4400" b="1" i="1" dirty="0">
                <a:solidFill>
                  <a:schemeClr val="accent4">
                    <a:lumMod val="10000"/>
                  </a:schemeClr>
                </a:solidFill>
              </a:rPr>
              <a:t>Глухо шепчет тёмный лес</a:t>
            </a:r>
            <a:r>
              <a:rPr lang="ru-RU" sz="4400" b="1" i="1" dirty="0" smtClean="0">
                <a:solidFill>
                  <a:schemeClr val="accent4">
                    <a:lumMod val="10000"/>
                  </a:schemeClr>
                </a:solidFill>
              </a:rPr>
              <a:t>.</a:t>
            </a:r>
          </a:p>
          <a:p>
            <a:pPr algn="r" eaLnBrk="1" hangingPunct="1">
              <a:buFont typeface="Wingdings" pitchFamily="2" charset="2"/>
              <a:buNone/>
              <a:defRPr/>
            </a:pPr>
            <a:r>
              <a:rPr lang="ru-RU" sz="4400" b="1" i="1" dirty="0" smtClean="0">
                <a:solidFill>
                  <a:schemeClr val="accent4">
                    <a:lumMod val="10000"/>
                  </a:schemeClr>
                </a:solidFill>
              </a:rPr>
              <a:t>Н. Некрасов</a:t>
            </a:r>
            <a:endParaRPr lang="ru-RU" sz="4400" b="1" i="1" dirty="0">
              <a:solidFill>
                <a:schemeClr val="accent4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Documents and Settings\Admin\Рабочий стол\фото осень\4099369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45720"/>
            <a:ext cx="9144000" cy="676656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лен">
  <a:themeElements>
    <a:clrScheme name="Клен 2">
      <a:dk1>
        <a:srgbClr val="EA9306"/>
      </a:dk1>
      <a:lt1>
        <a:srgbClr val="FFFFFF"/>
      </a:lt1>
      <a:dk2>
        <a:srgbClr val="FAC120"/>
      </a:dk2>
      <a:lt2>
        <a:srgbClr val="FFFDD1"/>
      </a:lt2>
      <a:accent1>
        <a:srgbClr val="CC6600"/>
      </a:accent1>
      <a:accent2>
        <a:srgbClr val="FF9933"/>
      </a:accent2>
      <a:accent3>
        <a:srgbClr val="FCDDAB"/>
      </a:accent3>
      <a:accent4>
        <a:srgbClr val="DADADA"/>
      </a:accent4>
      <a:accent5>
        <a:srgbClr val="E2B8AA"/>
      </a:accent5>
      <a:accent6>
        <a:srgbClr val="E78A2D"/>
      </a:accent6>
      <a:hlink>
        <a:srgbClr val="A50021"/>
      </a:hlink>
      <a:folHlink>
        <a:srgbClr val="666633"/>
      </a:folHlink>
    </a:clrScheme>
    <a:fontScheme name="Клен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лен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н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922</TotalTime>
  <Words>98</Words>
  <Application>Microsoft PowerPoint</Application>
  <PresentationFormat>Экран (4:3)</PresentationFormat>
  <Paragraphs>30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Клен</vt:lpstr>
      <vt:lpstr>Бумажная</vt:lpstr>
      <vt:lpstr>Апекс</vt:lpstr>
      <vt:lpstr>1_Бумажная</vt:lpstr>
      <vt:lpstr>Слайд 1</vt:lpstr>
      <vt:lpstr>Вот художник, так художник, Все леса позолотил! Даже самый сильный дождик  Эту краску не отмыл! Отгадать загадку просим, Кто художник этот!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Волшебница Осень</dc:title>
  <dc:creator>user</dc:creator>
  <cp:lastModifiedBy>Comp4</cp:lastModifiedBy>
  <cp:revision>50</cp:revision>
  <cp:lastPrinted>1601-01-01T00:00:00Z</cp:lastPrinted>
  <dcterms:created xsi:type="dcterms:W3CDTF">2006-11-09T10:08:11Z</dcterms:created>
  <dcterms:modified xsi:type="dcterms:W3CDTF">2012-10-20T06:02:27Z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7</vt:i4>
  </property>
</Properties>
</file>