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91" r:id="rId2"/>
    <p:sldMasterId id="2147483703" r:id="rId3"/>
    <p:sldMasterId id="2147483715" r:id="rId4"/>
  </p:sldMasterIdLst>
  <p:notesMasterIdLst>
    <p:notesMasterId r:id="rId16"/>
  </p:notesMasterIdLst>
  <p:sldIdLst>
    <p:sldId id="286" r:id="rId5"/>
    <p:sldId id="269" r:id="rId6"/>
    <p:sldId id="258" r:id="rId7"/>
    <p:sldId id="259" r:id="rId8"/>
    <p:sldId id="260" r:id="rId9"/>
    <p:sldId id="270" r:id="rId10"/>
    <p:sldId id="271" r:id="rId11"/>
    <p:sldId id="272" r:id="rId12"/>
    <p:sldId id="273" r:id="rId13"/>
    <p:sldId id="274" r:id="rId14"/>
    <p:sldId id="2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FA405F"/>
    <a:srgbClr val="821FA1"/>
    <a:srgbClr val="FF9900"/>
    <a:srgbClr val="99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88A6A-C294-42EB-A654-059CC71B0ED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904C0-BE78-4118-A8EA-9361BA52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93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6D17-568F-40D1-96DB-938F92E02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A9739-0203-476C-BF9C-A5D928837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D254-979C-4E42-98AE-78DCDFB9E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56D17-568F-40D1-96DB-938F92E024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A06E99A-A5D9-469C-BADA-989FB9D062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CE869-137F-4978-A661-51B78FCAC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BFBA6-D4DC-46D2-8ED5-5135A8454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A1211-DACB-425F-AE54-A5EFABC2B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6FD43-CED9-493C-8764-79EC566CC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3853D-8A57-4681-B646-79438BA0D6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6E8BE50-F538-4192-9788-254276361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E99A-A5D9-469C-BADA-989FB9D06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16CCFC-347B-4E55-8B3E-64FC52A5D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A9739-0203-476C-BF9C-A5D928837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AD254-979C-4E42-98AE-78DCDFB9E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56D17-568F-40D1-96DB-938F92E024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6E99A-A5D9-469C-BADA-989FB9D062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D6CE869-137F-4978-A661-51B78FCAC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BFBA6-D4DC-46D2-8ED5-5135A8454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A1211-DACB-425F-AE54-A5EFABC2B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6FD43-CED9-493C-8764-79EC566CC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3853D-8A57-4681-B646-79438BA0D6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E869-137F-4978-A661-51B78FCAC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8BE50-F538-4192-9788-254276361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6CCFC-347B-4E55-8B3E-64FC52A5D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A9739-0203-476C-BF9C-A5D928837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AD254-979C-4E42-98AE-78DCDFB9E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56D17-568F-40D1-96DB-938F92E024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A06E99A-A5D9-469C-BADA-989FB9D062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CE869-137F-4978-A661-51B78FCAC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BFBA6-D4DC-46D2-8ED5-5135A8454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A1211-DACB-425F-AE54-A5EFABC2B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6FD43-CED9-493C-8764-79EC566CC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FBA6-D4DC-46D2-8ED5-5135A8454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3853D-8A57-4681-B646-79438BA0D6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6E8BE50-F538-4192-9788-254276361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16CCFC-347B-4E55-8B3E-64FC52A5D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A9739-0203-476C-BF9C-A5D928837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AD254-979C-4E42-98AE-78DCDFB9E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1211-DACB-425F-AE54-A5EFABC2B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FD43-CED9-493C-8764-79EC566CC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3853D-8A57-4681-B646-79438BA0D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8BE50-F538-4192-9788-25427636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CCFC-347B-4E55-8B3E-64FC52A5D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83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83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613D9C9-F45F-437F-9980-3CE7A9EC4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13D9C9-F45F-437F-9980-3CE7A9EC4E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613D9C9-F45F-437F-9980-3CE7A9EC4E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13D9C9-F45F-437F-9980-3CE7A9EC4E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b="1" i="1" dirty="0" smtClean="0">
                <a:solidFill>
                  <a:srgbClr val="CC0000"/>
                </a:solidFill>
              </a:rPr>
              <a:t>Осень</a:t>
            </a:r>
            <a:endParaRPr lang="ru-RU" sz="9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 осень\fall_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анина Л.В\Осень\фото осень\fall_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00" y="-27214"/>
            <a:ext cx="9108000" cy="68852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072074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FFFF00"/>
                </a:solidFill>
              </a:rPr>
              <a:t>Спасибо за внимание.</a:t>
            </a:r>
            <a:endParaRPr lang="ru-RU" sz="6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446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i="1" dirty="0" smtClean="0">
                <a:solidFill>
                  <a:srgbClr val="CC0000"/>
                </a:solidFill>
              </a:rPr>
              <a:t>Вот художник, так художник,</a:t>
            </a:r>
            <a:br>
              <a:rPr lang="ru-RU" sz="3600" i="1" dirty="0" smtClean="0">
                <a:solidFill>
                  <a:srgbClr val="CC0000"/>
                </a:solidFill>
              </a:rPr>
            </a:br>
            <a:r>
              <a:rPr lang="ru-RU" sz="3600" i="1" dirty="0" smtClean="0">
                <a:solidFill>
                  <a:srgbClr val="CC0000"/>
                </a:solidFill>
              </a:rPr>
              <a:t>Все леса позолотил!</a:t>
            </a:r>
            <a:br>
              <a:rPr lang="ru-RU" sz="3600" i="1" dirty="0" smtClean="0">
                <a:solidFill>
                  <a:srgbClr val="CC0000"/>
                </a:solidFill>
              </a:rPr>
            </a:br>
            <a:r>
              <a:rPr lang="ru-RU" sz="3600" i="1" dirty="0" smtClean="0">
                <a:solidFill>
                  <a:srgbClr val="CC0000"/>
                </a:solidFill>
              </a:rPr>
              <a:t>Даже самый сильный дождик </a:t>
            </a:r>
            <a:br>
              <a:rPr lang="ru-RU" sz="3600" i="1" dirty="0" smtClean="0">
                <a:solidFill>
                  <a:srgbClr val="CC0000"/>
                </a:solidFill>
              </a:rPr>
            </a:br>
            <a:r>
              <a:rPr lang="ru-RU" sz="3600" i="1" dirty="0" smtClean="0">
                <a:solidFill>
                  <a:srgbClr val="CC0000"/>
                </a:solidFill>
              </a:rPr>
              <a:t>Эту краску не отмыл!</a:t>
            </a:r>
            <a:br>
              <a:rPr lang="ru-RU" sz="3600" i="1" dirty="0" smtClean="0">
                <a:solidFill>
                  <a:srgbClr val="CC0000"/>
                </a:solidFill>
              </a:rPr>
            </a:br>
            <a:r>
              <a:rPr lang="ru-RU" sz="3600" i="1" dirty="0" smtClean="0">
                <a:solidFill>
                  <a:srgbClr val="CC0000"/>
                </a:solidFill>
              </a:rPr>
              <a:t>Отгадать загадку просим,</a:t>
            </a:r>
            <a:br>
              <a:rPr lang="ru-RU" sz="3600" i="1" dirty="0" smtClean="0">
                <a:solidFill>
                  <a:srgbClr val="CC0000"/>
                </a:solidFill>
              </a:rPr>
            </a:br>
            <a:r>
              <a:rPr lang="ru-RU" sz="3600" i="1" dirty="0" smtClean="0">
                <a:solidFill>
                  <a:srgbClr val="CC0000"/>
                </a:solidFill>
              </a:rPr>
              <a:t>Кто художник этот!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4643446"/>
            <a:ext cx="3746497" cy="157163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      </a:t>
            </a:r>
            <a:r>
              <a:rPr lang="ru-RU" sz="9600" b="1" dirty="0" smtClean="0">
                <a:solidFill>
                  <a:srgbClr val="009900"/>
                </a:solidFill>
              </a:rPr>
              <a:t>Осень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0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356100" y="404813"/>
            <a:ext cx="4038600" cy="57610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фото осень\fall_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67867"/>
            <a:ext cx="8429684" cy="62686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 осень\[wallcoo_com]_CG_seasons_autumn_HS142_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14678" y="1"/>
            <a:ext cx="55721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990099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990099"/>
                </a:solidFill>
                <a:latin typeface="Monotype Corsiva" pitchFamily="66" charset="0"/>
              </a:rPr>
              <a:t>Унылая </a:t>
            </a: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пора 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             Очей очарованье.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Приятна мне твоя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           прощальная краса.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Люблю я пышное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           природы увяданье.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В багрец и золото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                 одетые леса.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                    А.С. Пушкин</a:t>
            </a:r>
            <a:r>
              <a:rPr lang="ru-RU" dirty="0">
                <a:solidFill>
                  <a:srgbClr val="0000FF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фото осень\fall_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386312">
            <a:off x="730945" y="846731"/>
            <a:ext cx="3941053" cy="295579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фото осень\101EA6BC0550-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01100">
            <a:off x="4611637" y="2858014"/>
            <a:ext cx="4120412" cy="30903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ото осень\65935600_1288380664_0_18fe9_6e24a588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28794" y="857233"/>
            <a:ext cx="6357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Осень! Обсыпается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Весь наш бедный сад,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Листья пожелтелые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По ветру летят,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Лишь вдали красуются,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Там на дне долин,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Кисти ярко-красные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Вянущих рябин</a:t>
            </a:r>
            <a:r>
              <a:rPr lang="ru-RU" b="1" i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en-US" b="1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4">
                    <a:lumMod val="10000"/>
                  </a:schemeClr>
                </a:solidFill>
              </a:rPr>
              <a:t>А. Толстой</a:t>
            </a:r>
            <a:endParaRPr lang="ru-RU" b="1" i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 осень\fall_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129533">
            <a:off x="4390706" y="3233570"/>
            <a:ext cx="3919735" cy="2939801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 осень\wallpapers_764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51959">
            <a:off x="601555" y="1106498"/>
            <a:ext cx="3558506" cy="26688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 осень\1253124700_0lik_ru_autumn_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8195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57167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4400" b="1" i="1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b="1" i="1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solidFill>
                  <a:schemeClr val="accent4">
                    <a:lumMod val="10000"/>
                  </a:schemeClr>
                </a:solidFill>
              </a:rPr>
              <a:t>Заунывный </a:t>
            </a:r>
            <a:r>
              <a:rPr lang="ru-RU" sz="4400" b="1" i="1" dirty="0">
                <a:solidFill>
                  <a:schemeClr val="accent4">
                    <a:lumMod val="10000"/>
                  </a:schemeClr>
                </a:solidFill>
              </a:rPr>
              <a:t>ветер </a:t>
            </a:r>
            <a:r>
              <a:rPr lang="ru-RU" sz="4400" b="1" i="1" dirty="0" smtClean="0">
                <a:solidFill>
                  <a:schemeClr val="accent4">
                    <a:lumMod val="10000"/>
                  </a:schemeClr>
                </a:solidFill>
              </a:rPr>
              <a:t>гонит</a:t>
            </a:r>
            <a:endParaRPr lang="ru-RU" sz="4400" b="1" i="1" dirty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dirty="0">
                <a:solidFill>
                  <a:schemeClr val="accent4">
                    <a:lumMod val="10000"/>
                  </a:schemeClr>
                </a:solidFill>
              </a:rPr>
              <a:t>Стаи туч на край небес.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dirty="0">
                <a:solidFill>
                  <a:schemeClr val="accent4">
                    <a:lumMod val="10000"/>
                  </a:schemeClr>
                </a:solidFill>
              </a:rPr>
              <a:t>Ель надломленная стонет,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dirty="0">
                <a:solidFill>
                  <a:schemeClr val="accent4">
                    <a:lumMod val="10000"/>
                  </a:schemeClr>
                </a:solidFill>
              </a:rPr>
              <a:t>Глухо шепчет тёмный лес</a:t>
            </a:r>
            <a:r>
              <a:rPr lang="ru-RU" sz="4400" b="1" i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solidFill>
                  <a:schemeClr val="accent4">
                    <a:lumMod val="10000"/>
                  </a:schemeClr>
                </a:solidFill>
              </a:rPr>
              <a:t>Н. Некрасов</a:t>
            </a:r>
            <a:endParaRPr lang="ru-RU" sz="4400" b="1" i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фото осень\409936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720"/>
            <a:ext cx="9144000" cy="6766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922</TotalTime>
  <Words>98</Words>
  <Application>Microsoft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Клен</vt:lpstr>
      <vt:lpstr>Бумажная</vt:lpstr>
      <vt:lpstr>Апекс</vt:lpstr>
      <vt:lpstr>1_Бумажная</vt:lpstr>
      <vt:lpstr>Слайд 1</vt:lpstr>
      <vt:lpstr>Вот художник, так художник, Все леса позолотил! Даже самый сильный дождик  Эту краску не отмыл! Отгадать загадку просим, Кто художник этот!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Волшебница Осень</dc:title>
  <dc:creator>user</dc:creator>
  <cp:lastModifiedBy>Comp4</cp:lastModifiedBy>
  <cp:revision>50</cp:revision>
  <cp:lastPrinted>1601-01-01T00:00:00Z</cp:lastPrinted>
  <dcterms:created xsi:type="dcterms:W3CDTF">2006-11-09T10:08:11Z</dcterms:created>
  <dcterms:modified xsi:type="dcterms:W3CDTF">2012-10-20T06:02:27Z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