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66FF"/>
    <a:srgbClr val="FDB5E5"/>
    <a:srgbClr val="FF99FF"/>
    <a:srgbClr val="99FF99"/>
    <a:srgbClr val="66FFFF"/>
    <a:srgbClr val="99CCFF"/>
    <a:srgbClr val="EA5F00"/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6B52D-0DB8-476E-B0FD-E3ACA2DD508E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86464-7E48-4B5E-A672-5874574B58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86464-7E48-4B5E-A672-5874574B58C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D1B77-E60B-4995-A35A-81C263BA841F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4B2B-1EE1-4A65-A1FA-6BA84F4205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4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Игра « Всезнайки»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5638800"/>
            <a:ext cx="6400800" cy="290530"/>
          </a:xfrm>
        </p:spPr>
        <p:txBody>
          <a:bodyPr>
            <a:normAutofit fontScale="475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BD00146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1928802"/>
            <a:ext cx="3143272" cy="31068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7166"/>
            <a:ext cx="9001156" cy="576899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Список </a:t>
            </a:r>
            <a:r>
              <a:rPr lang="ru-RU" dirty="0"/>
              <a:t>№</a:t>
            </a:r>
            <a:r>
              <a:rPr lang="ru-RU" dirty="0" smtClean="0"/>
              <a:t>1</a:t>
            </a:r>
          </a:p>
          <a:p>
            <a:pPr>
              <a:buNone/>
            </a:pPr>
            <a:r>
              <a:rPr lang="ru-RU" sz="2800" dirty="0" smtClean="0"/>
              <a:t>  Книга по английскому языку, розовая линейка, пинал,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квадратная резинка, дневник, тетрадь по биологии</a:t>
            </a:r>
            <a:endParaRPr lang="ru-RU" sz="2800" dirty="0"/>
          </a:p>
          <a:p>
            <a:endParaRPr lang="ru-RU" dirty="0" smtClean="0"/>
          </a:p>
          <a:p>
            <a:r>
              <a:rPr lang="ru-RU" dirty="0" smtClean="0"/>
              <a:t>Список </a:t>
            </a:r>
            <a:r>
              <a:rPr lang="ru-RU" dirty="0"/>
              <a:t>№2</a:t>
            </a:r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en-US" sz="2800" dirty="0"/>
              <a:t> </a:t>
            </a:r>
            <a:r>
              <a:rPr lang="ru-RU" sz="2800" dirty="0"/>
              <a:t>К</a:t>
            </a:r>
            <a:r>
              <a:rPr lang="ru-RU" sz="2800" dirty="0" smtClean="0"/>
              <a:t>нига по истории, резинка, деревянная линейка, цветные карандаши, тетрадь по английскому </a:t>
            </a:r>
            <a:endParaRPr lang="ru-RU" sz="2800" dirty="0"/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929586" y="5715016"/>
            <a:ext cx="500066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6000" dirty="0"/>
              <a:t>They </a:t>
            </a:r>
            <a:r>
              <a:rPr lang="en-US" sz="6000" dirty="0" smtClean="0"/>
              <a:t>will </a:t>
            </a:r>
            <a:r>
              <a:rPr lang="en-US" sz="6000" dirty="0"/>
              <a:t>be  </a:t>
            </a:r>
            <a:r>
              <a:rPr lang="en-US" sz="6000" dirty="0" smtClean="0"/>
              <a:t>swimming      </a:t>
            </a:r>
            <a:r>
              <a:rPr lang="en-US" sz="6000" dirty="0"/>
              <a:t>at 6 o’clock </a:t>
            </a:r>
            <a:r>
              <a:rPr lang="en-US" sz="6000" dirty="0" smtClean="0"/>
              <a:t>tomorrow</a:t>
            </a:r>
            <a:r>
              <a:rPr lang="en-US" sz="6000" dirty="0"/>
              <a:t>. </a:t>
            </a:r>
            <a:endParaRPr lang="ru-RU" sz="6000" dirty="0"/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715272" y="5929330"/>
            <a:ext cx="785818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/>
              <a:t>We were </a:t>
            </a:r>
            <a:r>
              <a:rPr lang="en-US" sz="6000" dirty="0" smtClean="0"/>
              <a:t>watching  </a:t>
            </a:r>
            <a:r>
              <a:rPr lang="en-US" sz="6000" dirty="0"/>
              <a:t>TV     </a:t>
            </a:r>
            <a:r>
              <a:rPr lang="en-US" sz="6000" dirty="0" smtClean="0"/>
              <a:t>at 3 o’clock</a:t>
            </a:r>
            <a:r>
              <a:rPr lang="ru-RU" sz="6000" dirty="0"/>
              <a:t> </a:t>
            </a:r>
            <a:r>
              <a:rPr lang="ru-RU" sz="6000" dirty="0" smtClean="0"/>
              <a:t> </a:t>
            </a:r>
            <a:r>
              <a:rPr lang="en-US" sz="6000" dirty="0" smtClean="0"/>
              <a:t>tonight</a:t>
            </a:r>
            <a:r>
              <a:rPr lang="ru-RU" sz="6000" dirty="0"/>
              <a:t>.</a:t>
            </a:r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643834" y="5929330"/>
            <a:ext cx="714380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/>
              <a:t>I have </a:t>
            </a:r>
            <a:r>
              <a:rPr lang="en-US" sz="6000" dirty="0" smtClean="0"/>
              <a:t>a </a:t>
            </a:r>
            <a:r>
              <a:rPr lang="en-US" sz="6000" dirty="0"/>
              <a:t>mother,  </a:t>
            </a:r>
            <a:r>
              <a:rPr lang="en-US" sz="6000" dirty="0" smtClean="0"/>
              <a:t>a </a:t>
            </a:r>
            <a:r>
              <a:rPr lang="en-US" sz="6000" dirty="0"/>
              <a:t>father,      a sister   </a:t>
            </a:r>
            <a:r>
              <a:rPr lang="en-US" sz="6000" dirty="0" smtClean="0"/>
              <a:t>and  two </a:t>
            </a:r>
            <a:r>
              <a:rPr lang="en-US" sz="6000" dirty="0"/>
              <a:t>brothers.</a:t>
            </a:r>
            <a:endParaRPr lang="ru-RU" sz="6000" dirty="0"/>
          </a:p>
          <a:p>
            <a:endParaRPr lang="ru-RU" sz="6000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786710" y="6000768"/>
            <a:ext cx="571504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6000" dirty="0" smtClean="0"/>
              <a:t>  </a:t>
            </a:r>
            <a:r>
              <a:rPr lang="en-US" sz="6000" dirty="0" smtClean="0"/>
              <a:t>I </a:t>
            </a:r>
            <a:r>
              <a:rPr lang="en-US" sz="6000" dirty="0"/>
              <a:t>like  </a:t>
            </a:r>
            <a:r>
              <a:rPr lang="en-US" sz="6000" dirty="0" smtClean="0"/>
              <a:t>an </a:t>
            </a:r>
            <a:r>
              <a:rPr lang="en-US" sz="6000" dirty="0"/>
              <a:t>apple,  </a:t>
            </a:r>
            <a:r>
              <a:rPr lang="en-US" sz="6000" dirty="0" smtClean="0"/>
              <a:t>a </a:t>
            </a:r>
            <a:r>
              <a:rPr lang="en-US" sz="6000" dirty="0"/>
              <a:t>cake,       an orange </a:t>
            </a:r>
            <a:r>
              <a:rPr lang="en-US" sz="6000" dirty="0" smtClean="0"/>
              <a:t>and</a:t>
            </a:r>
            <a:r>
              <a:rPr lang="ru-RU" sz="6000" dirty="0" smtClean="0"/>
              <a:t> </a:t>
            </a:r>
            <a:r>
              <a:rPr lang="en-US" sz="6000" dirty="0" smtClean="0"/>
              <a:t>a </a:t>
            </a:r>
            <a:r>
              <a:rPr lang="en-US" sz="6000" dirty="0"/>
              <a:t>banana. </a:t>
            </a:r>
            <a:endParaRPr lang="ru-RU" sz="6000" dirty="0"/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572396" y="5786454"/>
            <a:ext cx="714380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dirty="0" smtClean="0"/>
              <a:t> </a:t>
            </a:r>
            <a:r>
              <a:rPr lang="en-US" sz="5400" dirty="0" smtClean="0"/>
              <a:t>Africa</a:t>
            </a:r>
            <a:r>
              <a:rPr lang="en-US" sz="5400" dirty="0"/>
              <a:t>, The USA, 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Canada</a:t>
            </a:r>
            <a:r>
              <a:rPr lang="en-US" sz="5400" dirty="0"/>
              <a:t>, England, 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Russia</a:t>
            </a:r>
            <a:r>
              <a:rPr lang="en-US" sz="5400" dirty="0"/>
              <a:t>, Kazakhstan</a:t>
            </a:r>
            <a:r>
              <a:rPr lang="en-US" sz="5400" dirty="0" smtClean="0"/>
              <a:t>,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 </a:t>
            </a:r>
            <a:r>
              <a:rPr lang="en-US" sz="5400" dirty="0"/>
              <a:t>Italy, Australia, 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Germany</a:t>
            </a:r>
            <a:r>
              <a:rPr lang="en-US" sz="5400" dirty="0"/>
              <a:t>, Japan </a:t>
            </a:r>
            <a:endParaRPr lang="ru-RU" sz="5400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429520" y="5786454"/>
            <a:ext cx="714380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9001156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Forty plus fifteen </a:t>
            </a:r>
            <a:r>
              <a:rPr lang="en-US" dirty="0" smtClean="0">
                <a:solidFill>
                  <a:srgbClr val="0070C0"/>
                </a:solidFill>
              </a:rPr>
              <a:t>is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ru-RU" dirty="0" smtClean="0">
                <a:solidFill>
                  <a:srgbClr val="FF0000"/>
                </a:solidFill>
              </a:rPr>
              <a:t>40+15=55</a:t>
            </a:r>
          </a:p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Thirty-six plus twelve </a:t>
            </a:r>
            <a:r>
              <a:rPr lang="en-US" dirty="0" smtClean="0">
                <a:solidFill>
                  <a:srgbClr val="0070C0"/>
                </a:solidFill>
              </a:rPr>
              <a:t>is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ru-RU" dirty="0" smtClean="0">
                <a:solidFill>
                  <a:srgbClr val="FF0000"/>
                </a:solidFill>
              </a:rPr>
              <a:t>36+20=56</a:t>
            </a:r>
          </a:p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Eighty-six minus sixty-seven </a:t>
            </a:r>
            <a:r>
              <a:rPr lang="en-US" dirty="0" smtClean="0">
                <a:solidFill>
                  <a:srgbClr val="0070C0"/>
                </a:solidFill>
              </a:rPr>
              <a:t>is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ru-RU" dirty="0" smtClean="0">
                <a:solidFill>
                  <a:srgbClr val="FF0000"/>
                </a:solidFill>
              </a:rPr>
              <a:t>86-67=19</a:t>
            </a:r>
          </a:p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One hundred and two minus thirty </a:t>
            </a:r>
            <a:r>
              <a:rPr lang="en-US" dirty="0" smtClean="0">
                <a:solidFill>
                  <a:srgbClr val="0070C0"/>
                </a:solidFill>
              </a:rPr>
              <a:t>is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ru-RU" dirty="0" smtClean="0">
                <a:solidFill>
                  <a:srgbClr val="FF0000"/>
                </a:solidFill>
              </a:rPr>
              <a:t>102-30=72</a:t>
            </a:r>
          </a:p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One plus five plus nine plus fifty-two </a:t>
            </a:r>
            <a:r>
              <a:rPr lang="en-US" dirty="0" smtClean="0">
                <a:solidFill>
                  <a:srgbClr val="0070C0"/>
                </a:solidFill>
              </a:rPr>
              <a:t>is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</a:p>
          <a:p>
            <a:pPr algn="r">
              <a:buNone/>
            </a:pPr>
            <a:r>
              <a:rPr lang="ru-RU" dirty="0" smtClean="0">
                <a:solidFill>
                  <a:srgbClr val="FF0000"/>
                </a:solidFill>
              </a:rPr>
              <a:t>1+5+9+52=67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358082" y="6215082"/>
            <a:ext cx="64294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5400" dirty="0"/>
              <a:t>Cabbage</a:t>
            </a:r>
            <a:r>
              <a:rPr lang="en-US" sz="5400" dirty="0" smtClean="0"/>
              <a:t>, </a:t>
            </a:r>
            <a:r>
              <a:rPr lang="en-US" sz="5400" dirty="0"/>
              <a:t>carrot, 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onion</a:t>
            </a:r>
            <a:r>
              <a:rPr lang="en-US" sz="5400" dirty="0"/>
              <a:t>, </a:t>
            </a:r>
            <a:r>
              <a:rPr lang="en-US" sz="5400" dirty="0" smtClean="0"/>
              <a:t>tomato</a:t>
            </a:r>
            <a:r>
              <a:rPr lang="en-US" sz="5400" dirty="0"/>
              <a:t>, </a:t>
            </a:r>
            <a:r>
              <a:rPr lang="en-US" sz="5400" dirty="0" smtClean="0"/>
              <a:t>potato</a:t>
            </a:r>
            <a:endParaRPr lang="ru-RU" sz="5400" dirty="0" smtClean="0"/>
          </a:p>
          <a:p>
            <a:pPr algn="ctr">
              <a:buNone/>
            </a:pPr>
            <a:r>
              <a:rPr lang="en-US" sz="5400" dirty="0" smtClean="0"/>
              <a:t>salt, water </a:t>
            </a:r>
            <a:endParaRPr lang="ru-RU" sz="5400" dirty="0" smtClean="0"/>
          </a:p>
          <a:p>
            <a:pPr algn="ctr">
              <a:buNone/>
            </a:pPr>
            <a:endParaRPr lang="ru-RU" sz="5400" dirty="0"/>
          </a:p>
        </p:txBody>
      </p:sp>
      <p:sp>
        <p:nvSpPr>
          <p:cNvPr id="4" name="Управляющая кнопка: назад 3">
            <a:hlinkClick r:id="" action="ppaction://hlinkshowjump?jump=lastslideviewed" highlightClick="1"/>
          </p:cNvPr>
          <p:cNvSpPr/>
          <p:nvPr/>
        </p:nvSpPr>
        <p:spPr>
          <a:xfrm>
            <a:off x="7358082" y="5572140"/>
            <a:ext cx="64294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Собираем портфель в </a:t>
            </a:r>
            <a:r>
              <a:rPr lang="ru-RU" dirty="0">
                <a:solidFill>
                  <a:srgbClr val="0070C0"/>
                </a:solidFill>
              </a:rPr>
              <a:t>ш</a:t>
            </a:r>
            <a:r>
              <a:rPr lang="ru-RU" dirty="0" smtClean="0">
                <a:solidFill>
                  <a:srgbClr val="0070C0"/>
                </a:solidFill>
              </a:rPr>
              <a:t>колу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Содержимое 3" descr="TR00232_.WMF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57554" y="2071678"/>
            <a:ext cx="2842082" cy="278056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5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Урок английского языка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Задание: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Собрать разрезанные предложения на цветных шариках.</a:t>
            </a:r>
          </a:p>
        </p:txBody>
      </p:sp>
      <p:pic>
        <p:nvPicPr>
          <p:cNvPr id="4" name="Рисунок 3" descr="3290000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2928934"/>
            <a:ext cx="2357454" cy="3026667"/>
          </a:xfrm>
          <a:prstGeom prst="rect">
            <a:avLst/>
          </a:prstGeom>
        </p:spPr>
      </p:pic>
      <p:sp>
        <p:nvSpPr>
          <p:cNvPr id="6" name="Блок-схема: узел 5">
            <a:hlinkClick r:id="rId3" action="ppaction://hlinksldjump"/>
          </p:cNvPr>
          <p:cNvSpPr/>
          <p:nvPr/>
        </p:nvSpPr>
        <p:spPr>
          <a:xfrm>
            <a:off x="4286248" y="3643314"/>
            <a:ext cx="1357322" cy="1357322"/>
          </a:xfrm>
          <a:prstGeom prst="flowChartConnector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>
            <a:hlinkClick r:id="rId4" action="ppaction://hlinksldjump"/>
          </p:cNvPr>
          <p:cNvSpPr/>
          <p:nvPr/>
        </p:nvSpPr>
        <p:spPr>
          <a:xfrm>
            <a:off x="1785918" y="3643314"/>
            <a:ext cx="1357322" cy="1357322"/>
          </a:xfrm>
          <a:prstGeom prst="flowChartConnector">
            <a:avLst/>
          </a:prstGeom>
          <a:solidFill>
            <a:srgbClr val="EA5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>
            <a:hlinkClick r:id="rId5" action="ppaction://hlinksldjump"/>
          </p:cNvPr>
          <p:cNvSpPr/>
          <p:nvPr/>
        </p:nvSpPr>
        <p:spPr>
          <a:xfrm>
            <a:off x="3000364" y="5143512"/>
            <a:ext cx="1357322" cy="135732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>
            <a:hlinkClick r:id="rId6" action="ppaction://hlinksldjump"/>
          </p:cNvPr>
          <p:cNvSpPr/>
          <p:nvPr/>
        </p:nvSpPr>
        <p:spPr>
          <a:xfrm>
            <a:off x="500034" y="5072074"/>
            <a:ext cx="1357322" cy="135732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5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5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95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5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95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4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Урок географии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Задание:</a:t>
            </a:r>
          </a:p>
          <a:p>
            <a:pPr>
              <a:buNone/>
            </a:pPr>
            <a:r>
              <a:rPr lang="ru-RU" dirty="0" smtClean="0"/>
              <a:t>Найдите страны на карте мира и </a:t>
            </a:r>
          </a:p>
          <a:p>
            <a:pPr>
              <a:buNone/>
            </a:pPr>
            <a:r>
              <a:rPr lang="ru-RU" dirty="0" smtClean="0"/>
              <a:t>подпишите их.</a:t>
            </a:r>
            <a:endParaRPr lang="ru-RU" dirty="0"/>
          </a:p>
        </p:txBody>
      </p:sp>
      <p:pic>
        <p:nvPicPr>
          <p:cNvPr id="6" name="Рисунок 5" descr="PH01046J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2928934"/>
            <a:ext cx="2500330" cy="36890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Урок математики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адание: </a:t>
            </a:r>
            <a:endParaRPr lang="ru-RU" dirty="0"/>
          </a:p>
          <a:p>
            <a:pPr>
              <a:buNone/>
            </a:pPr>
            <a:r>
              <a:rPr lang="ru-RU" dirty="0" smtClean="0"/>
              <a:t>Решить примеры</a:t>
            </a:r>
            <a:endParaRPr lang="ru-RU" dirty="0"/>
          </a:p>
        </p:txBody>
      </p:sp>
      <p:pic>
        <p:nvPicPr>
          <p:cNvPr id="4" name="Рисунок 3" descr="AG00021_.GIF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3071810"/>
            <a:ext cx="2000264" cy="27526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5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65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Игра со зрителями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Почемучкам </a:t>
            </a:r>
            <a:r>
              <a:rPr lang="ru-RU" dirty="0"/>
              <a:t>лучший друг, им про все расскажет </a:t>
            </a:r>
            <a:r>
              <a:rPr lang="ru-RU" dirty="0" smtClean="0"/>
              <a:t>…</a:t>
            </a:r>
            <a:r>
              <a:rPr lang="en-US" dirty="0" smtClean="0"/>
              <a:t>      </a:t>
            </a:r>
            <a:endParaRPr lang="ru-RU" dirty="0"/>
          </a:p>
          <a:p>
            <a:r>
              <a:rPr lang="ru-RU" dirty="0" smtClean="0"/>
              <a:t>ткани </a:t>
            </a:r>
            <a:r>
              <a:rPr lang="ru-RU" dirty="0"/>
              <a:t>куплен мне отрез, буду шить для </a:t>
            </a:r>
            <a:r>
              <a:rPr lang="ru-RU" dirty="0" smtClean="0"/>
              <a:t>куклы</a:t>
            </a:r>
            <a:r>
              <a:rPr lang="en-US" dirty="0" smtClean="0"/>
              <a:t>…         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endParaRPr lang="ru-RU" dirty="0"/>
          </a:p>
          <a:p>
            <a:r>
              <a:rPr lang="ru-RU" dirty="0" smtClean="0"/>
              <a:t>друга </a:t>
            </a:r>
            <a:r>
              <a:rPr lang="ru-RU" dirty="0"/>
              <a:t>я узнал секреты, он прислал вчера мне </a:t>
            </a:r>
            <a:r>
              <a:rPr lang="ru-RU" dirty="0" smtClean="0"/>
              <a:t>…</a:t>
            </a:r>
            <a:r>
              <a:rPr lang="en-US" dirty="0" smtClean="0"/>
              <a:t>           </a:t>
            </a:r>
            <a:endParaRPr lang="ru-RU" dirty="0"/>
          </a:p>
          <a:p>
            <a:r>
              <a:rPr lang="ru-RU" dirty="0" smtClean="0"/>
              <a:t>день </a:t>
            </a:r>
            <a:r>
              <a:rPr lang="ru-RU" dirty="0"/>
              <a:t>рождения у Кати, для друзей сегодня </a:t>
            </a:r>
            <a:r>
              <a:rPr lang="ru-RU" dirty="0" smtClean="0"/>
              <a:t>…</a:t>
            </a:r>
            <a:r>
              <a:rPr lang="en-US" dirty="0" smtClean="0"/>
              <a:t>           </a:t>
            </a:r>
            <a:endParaRPr lang="ru-RU" dirty="0"/>
          </a:p>
          <a:p>
            <a:r>
              <a:rPr lang="ru-RU" dirty="0" smtClean="0"/>
              <a:t>мой </a:t>
            </a:r>
            <a:r>
              <a:rPr lang="ru-RU" dirty="0"/>
              <a:t>братишка –карапузик, тоже любит слушать</a:t>
            </a:r>
            <a:r>
              <a:rPr lang="ru-RU" dirty="0" smtClean="0"/>
              <a:t>…</a:t>
            </a:r>
            <a:r>
              <a:rPr lang="en-US" dirty="0" smtClean="0"/>
              <a:t>       </a:t>
            </a:r>
            <a:endParaRPr lang="ru-RU" dirty="0"/>
          </a:p>
          <a:p>
            <a:r>
              <a:rPr lang="ru-RU" dirty="0" smtClean="0"/>
              <a:t>не </a:t>
            </a:r>
            <a:r>
              <a:rPr lang="ru-RU" dirty="0"/>
              <a:t>проспать , чтоб на урок, мы заводим на ночь</a:t>
            </a:r>
            <a:r>
              <a:rPr lang="ru-RU" dirty="0" smtClean="0"/>
              <a:t>…</a:t>
            </a:r>
            <a:r>
              <a:rPr lang="en-US" dirty="0" smtClean="0"/>
              <a:t>       </a:t>
            </a:r>
            <a:endParaRPr lang="ru-RU" dirty="0"/>
          </a:p>
          <a:p>
            <a:r>
              <a:rPr lang="ru-RU" dirty="0" smtClean="0"/>
              <a:t>от </a:t>
            </a:r>
            <a:r>
              <a:rPr lang="ru-RU" dirty="0"/>
              <a:t>проблем и школьных бед, разболелась сильно</a:t>
            </a:r>
            <a:r>
              <a:rPr lang="ru-RU" dirty="0" smtClean="0"/>
              <a:t>…</a:t>
            </a:r>
            <a:r>
              <a:rPr lang="en-US" dirty="0" smtClean="0"/>
              <a:t>     </a:t>
            </a:r>
            <a:endParaRPr lang="ru-RU" dirty="0"/>
          </a:p>
          <a:p>
            <a:r>
              <a:rPr lang="ru-RU" dirty="0" smtClean="0"/>
              <a:t>нужен </a:t>
            </a:r>
            <a:r>
              <a:rPr lang="ru-RU" dirty="0"/>
              <a:t>всем нам на обед, пышный , вкусный, </a:t>
            </a:r>
            <a:r>
              <a:rPr lang="ru-RU" dirty="0" smtClean="0"/>
              <a:t>свежий</a:t>
            </a:r>
            <a:r>
              <a:rPr lang="en-US" dirty="0" smtClean="0"/>
              <a:t>…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маме </a:t>
            </a:r>
            <a:r>
              <a:rPr lang="ru-RU" dirty="0"/>
              <a:t>очень угодишь, если ты помоешь</a:t>
            </a:r>
            <a:r>
              <a:rPr lang="ru-RU" dirty="0" smtClean="0"/>
              <a:t>…</a:t>
            </a:r>
            <a:r>
              <a:rPr lang="en-US" dirty="0" smtClean="0"/>
              <a:t>                      </a:t>
            </a:r>
            <a:endParaRPr lang="ru-RU" dirty="0"/>
          </a:p>
          <a:p>
            <a:r>
              <a:rPr lang="ru-RU" dirty="0" smtClean="0"/>
              <a:t>брата </a:t>
            </a:r>
            <a:r>
              <a:rPr lang="ru-RU" dirty="0"/>
              <a:t>давняя мечта, семиструнная</a:t>
            </a:r>
            <a:r>
              <a:rPr lang="ru-RU" dirty="0" smtClean="0"/>
              <a:t>…</a:t>
            </a:r>
            <a:r>
              <a:rPr lang="en-US" dirty="0" smtClean="0"/>
              <a:t>                           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Урок анатомии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адание:</a:t>
            </a:r>
          </a:p>
          <a:p>
            <a:pPr>
              <a:buNone/>
            </a:pPr>
            <a:r>
              <a:rPr lang="ru-RU" dirty="0" smtClean="0"/>
              <a:t>Подписать части тела на манекене. </a:t>
            </a:r>
            <a:endParaRPr lang="ru-RU" dirty="0"/>
          </a:p>
        </p:txBody>
      </p:sp>
      <p:pic>
        <p:nvPicPr>
          <p:cNvPr id="4" name="Рисунок 3" descr="421400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3305988"/>
            <a:ext cx="2714644" cy="29033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3108" y="3643314"/>
            <a:ext cx="9286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Eyes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500826" y="3571876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Head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000892" y="4786322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Hand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785918" y="4857760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</a:t>
            </a:r>
            <a:r>
              <a:rPr lang="en-US" sz="2400" dirty="0" smtClean="0">
                <a:solidFill>
                  <a:srgbClr val="0070C0"/>
                </a:solidFill>
              </a:rPr>
              <a:t>oot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3071802" y="3857628"/>
            <a:ext cx="57150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786050" y="500063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лево 12"/>
          <p:cNvSpPr/>
          <p:nvPr/>
        </p:nvSpPr>
        <p:spPr>
          <a:xfrm>
            <a:off x="6000760" y="3714752"/>
            <a:ext cx="500066" cy="1428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лево 13"/>
          <p:cNvSpPr/>
          <p:nvPr/>
        </p:nvSpPr>
        <p:spPr>
          <a:xfrm>
            <a:off x="6357950" y="5000636"/>
            <a:ext cx="500066" cy="1428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5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5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5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5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5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5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5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5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5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5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Урок труда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Задание: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/>
              <a:t>В</a:t>
            </a:r>
            <a:r>
              <a:rPr lang="ru-RU" dirty="0" smtClean="0"/>
              <a:t>ыбрать названия продуктов из которых можно составить рецепт известного блюда.</a:t>
            </a:r>
            <a:endParaRPr lang="ru-RU" dirty="0"/>
          </a:p>
        </p:txBody>
      </p:sp>
      <p:pic>
        <p:nvPicPr>
          <p:cNvPr id="5" name="Рисунок 4" descr="182300000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3786190"/>
            <a:ext cx="4500594" cy="1946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4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Итоги игры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J03413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7456" y="1659953"/>
            <a:ext cx="2876180" cy="403202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315</Words>
  <Application>Microsoft Office PowerPoint</Application>
  <PresentationFormat>Экран (4:3)</PresentationFormat>
  <Paragraphs>64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Игра « Всезнайки»</vt:lpstr>
      <vt:lpstr>Собираем портфель в школу</vt:lpstr>
      <vt:lpstr>Урок английского языка</vt:lpstr>
      <vt:lpstr>Урок географии</vt:lpstr>
      <vt:lpstr>Урок математики</vt:lpstr>
      <vt:lpstr>Игра со зрителями</vt:lpstr>
      <vt:lpstr>Урок анатомии</vt:lpstr>
      <vt:lpstr>Урок труда</vt:lpstr>
      <vt:lpstr>Итоги игры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 Всезнайки»</dc:title>
  <dc:creator>Саня</dc:creator>
  <cp:lastModifiedBy>Саня</cp:lastModifiedBy>
  <cp:revision>13</cp:revision>
  <dcterms:created xsi:type="dcterms:W3CDTF">2012-11-18T13:04:16Z</dcterms:created>
  <dcterms:modified xsi:type="dcterms:W3CDTF">2012-11-18T15:14:22Z</dcterms:modified>
</cp:coreProperties>
</file>