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B1896-6B99-4F95-AA6C-BA224E32B313}" type="datetimeFigureOut">
              <a:rPr lang="ru-RU" smtClean="0"/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43285-777B-430F-B9FD-A4891A85C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714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B1896-6B99-4F95-AA6C-BA224E32B313}" type="datetimeFigureOut">
              <a:rPr lang="ru-RU" smtClean="0"/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43285-777B-430F-B9FD-A4891A85C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230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B1896-6B99-4F95-AA6C-BA224E32B313}" type="datetimeFigureOut">
              <a:rPr lang="ru-RU" smtClean="0"/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43285-777B-430F-B9FD-A4891A85C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39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B1896-6B99-4F95-AA6C-BA224E32B313}" type="datetimeFigureOut">
              <a:rPr lang="ru-RU" smtClean="0"/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43285-777B-430F-B9FD-A4891A85C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0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B1896-6B99-4F95-AA6C-BA224E32B313}" type="datetimeFigureOut">
              <a:rPr lang="ru-RU" smtClean="0"/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43285-777B-430F-B9FD-A4891A85C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324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B1896-6B99-4F95-AA6C-BA224E32B313}" type="datetimeFigureOut">
              <a:rPr lang="ru-RU" smtClean="0"/>
              <a:t>14.11.2012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43285-777B-430F-B9FD-A4891A85C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013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B1896-6B99-4F95-AA6C-BA224E32B313}" type="datetimeFigureOut">
              <a:rPr lang="ru-RU" smtClean="0"/>
              <a:t>14.11.2012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43285-777B-430F-B9FD-A4891A85C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718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B1896-6B99-4F95-AA6C-BA224E32B313}" type="datetimeFigureOut">
              <a:rPr lang="ru-RU" smtClean="0"/>
              <a:t>14.11.2012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43285-777B-430F-B9FD-A4891A85C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339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B1896-6B99-4F95-AA6C-BA224E32B313}" type="datetimeFigureOut">
              <a:rPr lang="ru-RU" smtClean="0"/>
              <a:t>14.11.2012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43285-777B-430F-B9FD-A4891A85C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507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B1896-6B99-4F95-AA6C-BA224E32B313}" type="datetimeFigureOut">
              <a:rPr lang="ru-RU" smtClean="0"/>
              <a:t>14.11.2012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43285-777B-430F-B9FD-A4891A85C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079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B1896-6B99-4F95-AA6C-BA224E32B313}" type="datetimeFigureOut">
              <a:rPr lang="ru-RU" smtClean="0"/>
              <a:t>14.11.2012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43285-777B-430F-B9FD-A4891A85C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976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B1896-6B99-4F95-AA6C-BA224E32B313}" type="datetimeFigureOut">
              <a:rPr lang="ru-RU" smtClean="0"/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43285-777B-430F-B9FD-A4891A85C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43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01736"/>
            <a:ext cx="2719189" cy="30832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9" y="4428759"/>
            <a:ext cx="4464496" cy="24208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7584" y="980728"/>
            <a:ext cx="53261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Is it easy to be</a:t>
            </a:r>
          </a:p>
          <a:p>
            <a:r>
              <a:rPr lang="en-US" sz="6000" b="1" dirty="0"/>
              <a:t> </a:t>
            </a:r>
            <a:r>
              <a:rPr lang="en-US" sz="6000" b="1" dirty="0" smtClean="0"/>
              <a:t> a teenager ?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4102901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764704"/>
            <a:ext cx="8125366" cy="57246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What do teenagers like\don’t like to do ? </a:t>
            </a:r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sz="2400" dirty="0" smtClean="0"/>
              <a:t>Listen to music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Stay at home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Go to the cinema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Chat with friends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Cook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Wash dishes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Sit up late doing home task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Meet with relatives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Read books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Read newspapers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Watch news on TV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Babysit</a:t>
            </a:r>
          </a:p>
          <a:p>
            <a:pPr marL="285750" indent="-285750">
              <a:buFontTx/>
              <a:buChar char="-"/>
            </a:pPr>
            <a:r>
              <a:rPr lang="en-US" sz="2400" dirty="0" smtClean="0"/>
              <a:t>Do a part-time job..?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64155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836712"/>
            <a:ext cx="5759910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What kind of music do teenagers listen to ? </a:t>
            </a:r>
          </a:p>
          <a:p>
            <a:endParaRPr lang="en-US" sz="2400" dirty="0"/>
          </a:p>
          <a:p>
            <a:r>
              <a:rPr lang="en-US" sz="2400" dirty="0" smtClean="0"/>
              <a:t>-pop, rock, </a:t>
            </a:r>
            <a:r>
              <a:rPr lang="en-US" sz="2400" dirty="0" err="1" smtClean="0"/>
              <a:t>r&amp;b</a:t>
            </a:r>
            <a:endParaRPr lang="en-US" sz="2400" dirty="0" smtClean="0"/>
          </a:p>
          <a:p>
            <a:r>
              <a:rPr lang="en-US" sz="2400" dirty="0" smtClean="0"/>
              <a:t>-classical</a:t>
            </a:r>
          </a:p>
          <a:p>
            <a:r>
              <a:rPr lang="en-US" sz="2400" dirty="0" smtClean="0"/>
              <a:t>-Folk music</a:t>
            </a:r>
          </a:p>
          <a:p>
            <a:endParaRPr lang="en-US" sz="2400" dirty="0"/>
          </a:p>
          <a:p>
            <a:r>
              <a:rPr lang="en-US" sz="2400" b="1" dirty="0" smtClean="0"/>
              <a:t>What do teenagers usually do at free time?</a:t>
            </a:r>
          </a:p>
          <a:p>
            <a:r>
              <a:rPr lang="en-US" sz="2400" dirty="0" smtClean="0"/>
              <a:t>-stay at home</a:t>
            </a:r>
          </a:p>
          <a:p>
            <a:r>
              <a:rPr lang="en-US" sz="2400" dirty="0" smtClean="0"/>
              <a:t>-go outside</a:t>
            </a:r>
          </a:p>
          <a:p>
            <a:r>
              <a:rPr lang="en-US" sz="2400" dirty="0" smtClean="0"/>
              <a:t>-work</a:t>
            </a:r>
          </a:p>
          <a:p>
            <a:endParaRPr lang="en-US" sz="2400" dirty="0"/>
          </a:p>
          <a:p>
            <a:r>
              <a:rPr lang="en-US" sz="2400" b="1" dirty="0" smtClean="0"/>
              <a:t>Is it allowed to teenagers to go to discos?</a:t>
            </a:r>
          </a:p>
          <a:p>
            <a:r>
              <a:rPr lang="en-US" sz="2400" dirty="0" smtClean="0"/>
              <a:t>-yes</a:t>
            </a:r>
          </a:p>
          <a:p>
            <a:r>
              <a:rPr lang="en-US" sz="2400" dirty="0" smtClean="0"/>
              <a:t>-no</a:t>
            </a:r>
          </a:p>
          <a:p>
            <a:r>
              <a:rPr lang="en-US" sz="2400" dirty="0" smtClean="0"/>
              <a:t>-sometimes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7449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4636"/>
            <a:ext cx="7488832" cy="35383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4149080"/>
            <a:ext cx="8352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Imagine, that your parents do not allow you</a:t>
            </a:r>
          </a:p>
          <a:p>
            <a:r>
              <a:rPr lang="en-US" sz="2800" b="1" dirty="0"/>
              <a:t>t</a:t>
            </a:r>
            <a:r>
              <a:rPr lang="en-US" sz="2800" b="1" dirty="0" smtClean="0"/>
              <a:t>o go to disco club. What would you do? How would you persuade them?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786699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764704"/>
            <a:ext cx="88924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Write the advantages and disadvantages of being a teenager:</a:t>
            </a:r>
          </a:p>
          <a:p>
            <a:endParaRPr lang="ru-RU" sz="2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546387"/>
              </p:ext>
            </p:extLst>
          </p:nvPr>
        </p:nvGraphicFramePr>
        <p:xfrm>
          <a:off x="683568" y="1916834"/>
          <a:ext cx="7560840" cy="3734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/>
                <a:gridCol w="3780420"/>
              </a:tblGrid>
              <a:tr h="746958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   Advantages: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Disadvantages:</a:t>
                      </a:r>
                      <a:endParaRPr lang="ru-RU" dirty="0"/>
                    </a:p>
                  </a:txBody>
                  <a:tcPr/>
                </a:tc>
              </a:tr>
              <a:tr h="7469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69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69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69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6710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1052736"/>
            <a:ext cx="7903702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What is your hobby? </a:t>
            </a:r>
          </a:p>
          <a:p>
            <a:r>
              <a:rPr lang="en-US" sz="3600" dirty="0" smtClean="0"/>
              <a:t>What do you do at your free time?</a:t>
            </a:r>
          </a:p>
          <a:p>
            <a:r>
              <a:rPr lang="en-US" sz="3600" dirty="0" smtClean="0"/>
              <a:t>Is it easy to be a teenager? Why?</a:t>
            </a:r>
          </a:p>
          <a:p>
            <a:r>
              <a:rPr lang="en-US" sz="3600" dirty="0" smtClean="0"/>
              <a:t>Do you like wearing fashionable clothes?</a:t>
            </a:r>
          </a:p>
          <a:p>
            <a:r>
              <a:rPr lang="en-US" sz="3600" dirty="0" smtClean="0"/>
              <a:t>Does somebody’s attitude influence you?</a:t>
            </a:r>
          </a:p>
          <a:p>
            <a:r>
              <a:rPr lang="en-US" sz="3600" dirty="0" smtClean="0"/>
              <a:t>What is your motto in life?</a:t>
            </a:r>
          </a:p>
          <a:p>
            <a:r>
              <a:rPr lang="en-US" sz="3600" dirty="0" smtClean="0"/>
              <a:t>What do you want to be?</a:t>
            </a:r>
          </a:p>
          <a:p>
            <a:r>
              <a:rPr lang="en-US" sz="3600" dirty="0" smtClean="0"/>
              <a:t>What a teenager should be?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600" b="1" dirty="0" smtClean="0"/>
              <a:t>Write your ideas.</a:t>
            </a:r>
          </a:p>
          <a:p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18094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214</Words>
  <Application>Microsoft Office PowerPoint</Application>
  <PresentationFormat>Экран (4:3)</PresentationFormat>
  <Paragraphs>47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</cp:revision>
  <dcterms:created xsi:type="dcterms:W3CDTF">2012-11-14T10:17:20Z</dcterms:created>
  <dcterms:modified xsi:type="dcterms:W3CDTF">2012-11-14T10:36:45Z</dcterms:modified>
</cp:coreProperties>
</file>