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69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709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85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643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1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050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31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03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092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8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0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FBB74-7E47-49EF-8974-471F8AAB403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B8FDF-CA1B-4C34-80CD-E5EB751A1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3131840" y="620688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London</a:t>
            </a:r>
            <a:endParaRPr lang="ru-RU" sz="5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544018"/>
            <a:ext cx="3597032" cy="46932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95936" y="2204864"/>
            <a:ext cx="51480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London – is a capital of Great Britain. It’s population </a:t>
            </a:r>
            <a:endParaRPr lang="en-US" sz="2800" dirty="0"/>
          </a:p>
          <a:p>
            <a:r>
              <a:rPr lang="en-US" sz="2800" dirty="0" smtClean="0"/>
              <a:t>Is over 8 million people. London is one of  the biggest cities in the world, it is a commercial, cultural and entertaining center. A lot of tourists visit London every year.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16659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11960" cy="2933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933700"/>
            <a:ext cx="4932040" cy="39208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27985" y="404664"/>
            <a:ext cx="46085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London is situated on the river Thames. This city has rich history. There are a lot of places of     interest : The Tower of London, which was built in 1087. It was a fortress, then a  royal palace, a prison, a king’s treasury. Nowadays The Tower of London is a museum of </a:t>
            </a:r>
            <a:r>
              <a:rPr lang="en-US" sz="2000" b="1" dirty="0" err="1" smtClean="0"/>
              <a:t>armour</a:t>
            </a:r>
            <a:r>
              <a:rPr lang="en-US" sz="2000" b="1" dirty="0" smtClean="0"/>
              <a:t> and Crown jewels.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7505" y="3356992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Also there is a Westminster Cathedral.</a:t>
            </a:r>
          </a:p>
          <a:p>
            <a:r>
              <a:rPr lang="en-US" sz="2000" b="1" dirty="0" smtClean="0"/>
              <a:t>Londoners are very hospitable people. </a:t>
            </a:r>
            <a:endParaRPr lang="en-US" sz="2000" b="1" dirty="0"/>
          </a:p>
          <a:p>
            <a:r>
              <a:rPr lang="en-US" sz="2000" b="1" dirty="0" smtClean="0"/>
              <a:t>They are stay-at-home people, who </a:t>
            </a:r>
          </a:p>
          <a:p>
            <a:r>
              <a:rPr lang="en-US" sz="2000" b="1" dirty="0" smtClean="0"/>
              <a:t>Like to drink tea. British money is pound 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675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0"/>
            <a:ext cx="579613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620688"/>
            <a:ext cx="31683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The weather in London is always cloudy, it often rains.</a:t>
            </a:r>
          </a:p>
          <a:p>
            <a:r>
              <a:rPr lang="en-US" sz="4000" b="1" dirty="0" smtClean="0"/>
              <a:t>Englishmen say : “It’s raining cats and dogs”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93215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4932040" cy="68899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476672"/>
            <a:ext cx="396044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London consists of 4 parts :</a:t>
            </a:r>
          </a:p>
          <a:p>
            <a:r>
              <a:rPr lang="en-US" sz="3200" b="1" dirty="0" smtClean="0"/>
              <a:t>The City – is the heart of London. Numerous banks, offices, firms are situated there. It is the financial center of the UK and also there is a world Stock Exchange there. About half a million people work there.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5379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920"/>
            <a:ext cx="9144000" cy="4149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7524" y="332656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Westminster – is the historic center of government.  Many historical buildings are situated here. Big Ben – is a famous clock, built by </a:t>
            </a:r>
            <a:r>
              <a:rPr lang="en-US" sz="3200" b="1" dirty="0" err="1" smtClean="0"/>
              <a:t>Jaymes</a:t>
            </a:r>
            <a:r>
              <a:rPr lang="en-US" sz="3200" b="1" dirty="0" smtClean="0"/>
              <a:t> Nanos, in 1854.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278974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116632"/>
            <a:ext cx="6084169" cy="67413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692696"/>
            <a:ext cx="26642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West end – is the richest and the most beautiful  part of London.</a:t>
            </a:r>
          </a:p>
          <a:p>
            <a:r>
              <a:rPr lang="en-US" sz="2400" b="1" dirty="0" smtClean="0"/>
              <a:t>The best hotels, shops, restaurants are situated here. Oxford street in the West End is the endless shopping area which attracts people from all over the world. 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1606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6050"/>
            <a:ext cx="9144000" cy="4171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620688"/>
            <a:ext cx="7848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The East End – is the poorest part of London. There are a lot of factories  and docks here. There is a port of London as well. The streets in the East End are narrow, the buildings are not attractive. This part of London is populated by the working class families.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59999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350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2012-11-12T08:45:00Z</dcterms:created>
  <dcterms:modified xsi:type="dcterms:W3CDTF">2012-11-12T09:30:54Z</dcterms:modified>
</cp:coreProperties>
</file>