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6D49-FE58-484F-A5FD-F8B2F08179C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E19AD-213A-4590-9023-1FC1470E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520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6D49-FE58-484F-A5FD-F8B2F08179C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E19AD-213A-4590-9023-1FC1470E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329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6D49-FE58-484F-A5FD-F8B2F08179C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E19AD-213A-4590-9023-1FC1470E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50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6D49-FE58-484F-A5FD-F8B2F08179C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E19AD-213A-4590-9023-1FC1470E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686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6D49-FE58-484F-A5FD-F8B2F08179C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E19AD-213A-4590-9023-1FC1470E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285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6D49-FE58-484F-A5FD-F8B2F08179C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E19AD-213A-4590-9023-1FC1470E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661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6D49-FE58-484F-A5FD-F8B2F08179C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E19AD-213A-4590-9023-1FC1470E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685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6D49-FE58-484F-A5FD-F8B2F08179C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E19AD-213A-4590-9023-1FC1470E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29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6D49-FE58-484F-A5FD-F8B2F08179C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E19AD-213A-4590-9023-1FC1470E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697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6D49-FE58-484F-A5FD-F8B2F08179C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E19AD-213A-4590-9023-1FC1470E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461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6D49-FE58-484F-A5FD-F8B2F08179C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E19AD-213A-4590-9023-1FC1470E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429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96D49-FE58-484F-A5FD-F8B2F08179C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8E19AD-213A-4590-9023-1FC1470ECE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494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1" y="980728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Geography. The names of the countries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03848" y="2060848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Asia</a:t>
            </a:r>
            <a:endParaRPr lang="ru-RU" sz="36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2852936"/>
            <a:ext cx="2619375" cy="17430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852935"/>
            <a:ext cx="2619375" cy="17430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852936"/>
            <a:ext cx="2590800" cy="17621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5085184"/>
            <a:ext cx="152411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China                                 India                       Pakistan</a:t>
            </a:r>
          </a:p>
          <a:p>
            <a:r>
              <a:rPr lang="en-US" sz="2800" dirty="0" smtClean="0"/>
              <a:t>Chinese                             </a:t>
            </a:r>
            <a:r>
              <a:rPr lang="en-US" sz="2800" dirty="0"/>
              <a:t>H</a:t>
            </a:r>
            <a:r>
              <a:rPr lang="en-US" sz="2800" dirty="0" smtClean="0"/>
              <a:t>indi, English        Urdu, English </a:t>
            </a:r>
          </a:p>
          <a:p>
            <a:r>
              <a:rPr lang="en-US" sz="2800" dirty="0" smtClean="0"/>
              <a:t>Peking                                Delhi                       Karachi </a:t>
            </a:r>
            <a:r>
              <a:rPr lang="en-US" dirty="0" smtClean="0"/>
              <a:t>                       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255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2590800" cy="17621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204864"/>
            <a:ext cx="2590800" cy="17621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3078361"/>
            <a:ext cx="2619375" cy="17430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9512" y="2564904"/>
            <a:ext cx="154882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Japan</a:t>
            </a:r>
          </a:p>
          <a:p>
            <a:r>
              <a:rPr lang="en-US" sz="2800" b="1" dirty="0" smtClean="0"/>
              <a:t>Japanese</a:t>
            </a:r>
          </a:p>
          <a:p>
            <a:r>
              <a:rPr lang="en-US" sz="2800" b="1" dirty="0" smtClean="0"/>
              <a:t>Tokyo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059832" y="4509120"/>
            <a:ext cx="186717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Kazakhstan</a:t>
            </a:r>
          </a:p>
          <a:p>
            <a:r>
              <a:rPr lang="en-US" sz="2800" b="1" dirty="0" smtClean="0"/>
              <a:t>Kazakh</a:t>
            </a:r>
          </a:p>
          <a:p>
            <a:r>
              <a:rPr lang="en-US" sz="2800" b="1" dirty="0" smtClean="0"/>
              <a:t>Astana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516216" y="5201617"/>
            <a:ext cx="15841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Turkey</a:t>
            </a:r>
          </a:p>
          <a:p>
            <a:r>
              <a:rPr lang="en-US" sz="2800" b="1" dirty="0" smtClean="0"/>
              <a:t>Turkish</a:t>
            </a:r>
          </a:p>
          <a:p>
            <a:r>
              <a:rPr lang="en-US" sz="2800" b="1" dirty="0" smtClean="0"/>
              <a:t>Ankara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485580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" y="-21673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43808" y="395444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Europe</a:t>
            </a:r>
            <a:endParaRPr lang="ru-RU" sz="4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08" y="1103330"/>
            <a:ext cx="2628900" cy="1743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487" y="1103330"/>
            <a:ext cx="2466975" cy="18478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078691"/>
            <a:ext cx="2590800" cy="17621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562" y="4869160"/>
            <a:ext cx="2628900" cy="172819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4909" y="3284984"/>
            <a:ext cx="34209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The United Kingdom of</a:t>
            </a:r>
          </a:p>
          <a:p>
            <a:r>
              <a:rPr lang="en-US" sz="2400" b="1" dirty="0" smtClean="0"/>
              <a:t>Great Britain and Northern Ireland</a:t>
            </a:r>
          </a:p>
          <a:p>
            <a:r>
              <a:rPr lang="en-US" sz="2400" b="1" dirty="0" smtClean="0"/>
              <a:t>English</a:t>
            </a:r>
          </a:p>
          <a:p>
            <a:r>
              <a:rPr lang="en-US" sz="2400" b="1" dirty="0" smtClean="0"/>
              <a:t>London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491880" y="3284984"/>
            <a:ext cx="154875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Germany</a:t>
            </a:r>
          </a:p>
          <a:p>
            <a:r>
              <a:rPr lang="en-US" sz="2800" b="1" dirty="0" smtClean="0"/>
              <a:t>German</a:t>
            </a:r>
          </a:p>
          <a:p>
            <a:r>
              <a:rPr lang="en-US" sz="2800" b="1" dirty="0" smtClean="0"/>
              <a:t>Berlin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084168" y="3573016"/>
            <a:ext cx="185255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France</a:t>
            </a:r>
          </a:p>
          <a:p>
            <a:r>
              <a:rPr lang="en-US" sz="2800" b="1" dirty="0" smtClean="0"/>
              <a:t>Frenchman</a:t>
            </a:r>
          </a:p>
          <a:p>
            <a:r>
              <a:rPr lang="en-US" sz="2800" b="1" dirty="0" smtClean="0"/>
              <a:t>Paris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868144" y="5733256"/>
            <a:ext cx="13110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Spain</a:t>
            </a:r>
          </a:p>
          <a:p>
            <a:r>
              <a:rPr lang="en-US" sz="2400" b="1" dirty="0" smtClean="0"/>
              <a:t>Spaniard</a:t>
            </a:r>
          </a:p>
          <a:p>
            <a:r>
              <a:rPr lang="en-US" sz="2400" b="1" dirty="0" smtClean="0"/>
              <a:t>Madrid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425578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43808" y="476672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America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767"/>
            <a:ext cx="2880320" cy="16124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79" y="1275472"/>
            <a:ext cx="2619375" cy="17430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5" y="1275472"/>
            <a:ext cx="2466975" cy="18478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477" y="4941168"/>
            <a:ext cx="2533650" cy="18002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9512" y="3429000"/>
            <a:ext cx="28803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The United States  of America</a:t>
            </a:r>
          </a:p>
          <a:p>
            <a:r>
              <a:rPr lang="en-US" sz="2800" b="1" dirty="0" smtClean="0"/>
              <a:t>American</a:t>
            </a:r>
          </a:p>
          <a:p>
            <a:r>
              <a:rPr lang="en-US" sz="2800" b="1" dirty="0" smtClean="0"/>
              <a:t>Washington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77604" y="3429000"/>
            <a:ext cx="13756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Canada</a:t>
            </a:r>
          </a:p>
          <a:p>
            <a:r>
              <a:rPr lang="en-US" sz="2400" b="1" dirty="0" smtClean="0"/>
              <a:t>Canadian</a:t>
            </a:r>
          </a:p>
          <a:p>
            <a:r>
              <a:rPr lang="en-US" sz="2400" b="1" dirty="0" smtClean="0"/>
              <a:t>Ottawa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516215" y="3429000"/>
            <a:ext cx="146238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Brazil</a:t>
            </a:r>
          </a:p>
          <a:p>
            <a:r>
              <a:rPr lang="en-US" sz="2800" b="1" dirty="0" smtClean="0"/>
              <a:t>Brazilian</a:t>
            </a:r>
          </a:p>
          <a:p>
            <a:r>
              <a:rPr lang="en-US" sz="2800" b="1" dirty="0" err="1" smtClean="0"/>
              <a:t>Brazilia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372200" y="5244882"/>
            <a:ext cx="155318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Chile</a:t>
            </a:r>
          </a:p>
          <a:p>
            <a:r>
              <a:rPr lang="en-US" sz="2800" b="1" dirty="0" smtClean="0"/>
              <a:t>Chilean</a:t>
            </a:r>
          </a:p>
          <a:p>
            <a:r>
              <a:rPr lang="en-US" sz="2800" b="1" dirty="0" smtClean="0"/>
              <a:t>Santiago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283956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8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91880" y="188640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Africa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68760"/>
            <a:ext cx="2619375" cy="1743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283893"/>
            <a:ext cx="2619375" cy="17430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7544" y="3789040"/>
            <a:ext cx="165622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Egypt</a:t>
            </a:r>
          </a:p>
          <a:p>
            <a:r>
              <a:rPr lang="en-US" sz="3200" b="1" dirty="0" smtClean="0"/>
              <a:t>Egyptian</a:t>
            </a:r>
          </a:p>
          <a:p>
            <a:r>
              <a:rPr lang="en-US" sz="3200" b="1" dirty="0"/>
              <a:t>C</a:t>
            </a:r>
            <a:r>
              <a:rPr lang="en-US" sz="3200" b="1" dirty="0" smtClean="0"/>
              <a:t>airo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084168" y="3861048"/>
            <a:ext cx="15935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Tunisia</a:t>
            </a:r>
          </a:p>
          <a:p>
            <a:r>
              <a:rPr lang="en-US" sz="3200" b="1" dirty="0" smtClean="0"/>
              <a:t>Tunisian</a:t>
            </a:r>
          </a:p>
          <a:p>
            <a:r>
              <a:rPr lang="en-US" sz="3200" b="1" dirty="0" smtClean="0"/>
              <a:t>Rabat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9494032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76</Words>
  <Application>Microsoft Office PowerPoint</Application>
  <PresentationFormat>Экран (4:3)</PresentationFormat>
  <Paragraphs>48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7</cp:revision>
  <dcterms:created xsi:type="dcterms:W3CDTF">2012-11-12T09:33:42Z</dcterms:created>
  <dcterms:modified xsi:type="dcterms:W3CDTF">2012-11-12T10:10:22Z</dcterms:modified>
</cp:coreProperties>
</file>