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0D333-596F-4218-926B-AB358311BACE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4EB94-D9E3-4F1F-AF9C-45D3836E6A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19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852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56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9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68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49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02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76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535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6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74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31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AD989-4C26-4158-8969-E45AF63BA46B}" type="datetimeFigureOut">
              <a:rPr lang="ru-RU" smtClean="0"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29FD2-F114-4E05-B9D4-B6DB15F21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31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265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60" y="47667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English Holidays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84558"/>
            <a:ext cx="8064896" cy="37566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99592" y="5445224"/>
            <a:ext cx="5387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Christmas – December , 25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50719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4664"/>
            <a:ext cx="6840760" cy="4352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5013176"/>
            <a:ext cx="61843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New Year’s Day – January, 1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28064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38800" cy="54452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56177" y="836712"/>
            <a:ext cx="27363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Saint Valentine’s  Day</a:t>
            </a:r>
          </a:p>
          <a:p>
            <a:r>
              <a:rPr lang="en-US" sz="4400" b="1" dirty="0" smtClean="0"/>
              <a:t>February, 14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941168"/>
            <a:ext cx="15811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12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1075"/>
            <a:ext cx="3528392" cy="3240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717032"/>
            <a:ext cx="5364088" cy="31409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95762"/>
            <a:ext cx="3024336" cy="2329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39952" y="836712"/>
            <a:ext cx="41826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Saint Patrick’s Day 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77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6624735" cy="38714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03648" y="4941168"/>
            <a:ext cx="47026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April fools Day- April, 1 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5227">
            <a:off x="6106282" y="4758824"/>
            <a:ext cx="27527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395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0"/>
            <a:ext cx="5364088" cy="43651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7032"/>
            <a:ext cx="4176464" cy="3140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2145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Easter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5085184"/>
            <a:ext cx="36968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March or April 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163960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2872">
            <a:off x="3888585" y="732034"/>
            <a:ext cx="4896545" cy="18002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3312368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789040"/>
            <a:ext cx="5148064" cy="30689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95936" y="2636912"/>
            <a:ext cx="31343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October, 31</a:t>
            </a:r>
            <a:endParaRPr lang="ru-RU" sz="4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60648"/>
            <a:ext cx="331236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44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974" y="1844824"/>
            <a:ext cx="5915025" cy="5013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33"/>
            <a:ext cx="3600450" cy="2837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23928" y="548680"/>
            <a:ext cx="3504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Bonfire night</a:t>
            </a:r>
            <a:endParaRPr lang="ru-RU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3789040"/>
            <a:ext cx="39677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Guy Fawkes Night</a:t>
            </a:r>
          </a:p>
          <a:p>
            <a:r>
              <a:rPr lang="en-US" sz="4000" b="1" dirty="0" smtClean="0"/>
              <a:t>November, 5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634518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44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2012-11-12T10:16:25Z</dcterms:created>
  <dcterms:modified xsi:type="dcterms:W3CDTF">2012-11-12T10:49:47Z</dcterms:modified>
</cp:coreProperties>
</file>