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334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148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124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700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21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97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81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018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584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044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536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6B3A0-BAAB-4361-B40C-BD1BA29BFAE1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2B492-3051-4A49-ABC1-F36C4C1733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5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778" y="1988840"/>
            <a:ext cx="705244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/>
              <a:t>Present Simple</a:t>
            </a:r>
          </a:p>
          <a:p>
            <a:endParaRPr lang="en-US" sz="6600" b="1" dirty="0"/>
          </a:p>
          <a:p>
            <a:r>
              <a:rPr lang="en-US" sz="6600" b="1" dirty="0" smtClean="0"/>
              <a:t>Present Continuous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609134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790227"/>
              </p:ext>
            </p:extLst>
          </p:nvPr>
        </p:nvGraphicFramePr>
        <p:xfrm>
          <a:off x="503548" y="260648"/>
          <a:ext cx="8136904" cy="6408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4176464"/>
              </a:tblGrid>
              <a:tr h="785131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   PRESENT SIMPLE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    PRESENT CONTINUOUS</a:t>
                      </a:r>
                      <a:endParaRPr lang="ru-RU" dirty="0"/>
                    </a:p>
                  </a:txBody>
                  <a:tcPr/>
                </a:tc>
              </a:tr>
              <a:tr h="5623581">
                <a:tc>
                  <a:txBody>
                    <a:bodyPr/>
                    <a:lstStyle/>
                    <a:p>
                      <a:r>
                        <a:rPr lang="ru-RU" dirty="0" smtClean="0"/>
                        <a:t>Действие</a:t>
                      </a:r>
                      <a:r>
                        <a:rPr lang="ru-RU" baseline="0" dirty="0" smtClean="0"/>
                        <a:t> происходит постоянно, регулярно, факт</a:t>
                      </a:r>
                      <a:r>
                        <a:rPr lang="en-US" baseline="0" dirty="0" smtClean="0"/>
                        <a:t>: </a:t>
                      </a:r>
                    </a:p>
                    <a:p>
                      <a:r>
                        <a:rPr lang="en-US" baseline="0" dirty="0" smtClean="0"/>
                        <a:t>Every day</a:t>
                      </a:r>
                      <a:r>
                        <a:rPr lang="ru-RU" baseline="0" dirty="0" smtClean="0"/>
                        <a:t> (каждый день)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Always</a:t>
                      </a:r>
                      <a:r>
                        <a:rPr lang="ru-RU" baseline="0" dirty="0" smtClean="0"/>
                        <a:t> (всегда)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Never</a:t>
                      </a:r>
                      <a:r>
                        <a:rPr lang="ru-RU" baseline="0" dirty="0" smtClean="0"/>
                        <a:t> (никогда)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Usually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(обычно)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Sometimes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(иногда)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Once a week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(1 раз в неделю)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Twice a week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(2 раза в неделю)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Often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(часто)</a:t>
                      </a:r>
                      <a:endParaRPr lang="en-US" baseline="0" dirty="0" smtClean="0"/>
                    </a:p>
                    <a:p>
                      <a:r>
                        <a:rPr lang="en-US" b="1" baseline="0" dirty="0" smtClean="0"/>
                        <a:t>Seldom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aseline="0" dirty="0" smtClean="0"/>
                        <a:t>(редко)</a:t>
                      </a:r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Positive</a:t>
                      </a:r>
                    </a:p>
                    <a:p>
                      <a:pPr marL="0" indent="0">
                        <a:buNone/>
                      </a:pPr>
                      <a:r>
                        <a:rPr lang="en-US" baseline="0" dirty="0" smtClean="0"/>
                        <a:t> _______ + V \ </a:t>
                      </a:r>
                      <a:r>
                        <a:rPr lang="en-US" baseline="0" dirty="0" err="1" smtClean="0"/>
                        <a:t>Vs</a:t>
                      </a:r>
                      <a:endParaRPr lang="en-US" baseline="0" dirty="0" smtClean="0"/>
                    </a:p>
                    <a:p>
                      <a:pPr marL="0" indent="0">
                        <a:buNone/>
                      </a:pPr>
                      <a:r>
                        <a:rPr lang="en-US" baseline="0" dirty="0" smtClean="0"/>
                        <a:t>2. Negative</a:t>
                      </a:r>
                    </a:p>
                    <a:p>
                      <a:r>
                        <a:rPr lang="en-US" dirty="0" smtClean="0"/>
                        <a:t>_______ + do\does + not + V</a:t>
                      </a:r>
                    </a:p>
                    <a:p>
                      <a:r>
                        <a:rPr lang="en-US" dirty="0" smtClean="0"/>
                        <a:t>3.</a:t>
                      </a:r>
                      <a:r>
                        <a:rPr lang="en-US" baseline="0" dirty="0" smtClean="0"/>
                        <a:t> General question</a:t>
                      </a:r>
                    </a:p>
                    <a:p>
                      <a:r>
                        <a:rPr lang="en-US" baseline="0" dirty="0" smtClean="0"/>
                        <a:t>Do\does+ _____+ V? </a:t>
                      </a:r>
                    </a:p>
                    <a:p>
                      <a:r>
                        <a:rPr lang="en-US" baseline="0" dirty="0" smtClean="0"/>
                        <a:t>4. Special question </a:t>
                      </a:r>
                    </a:p>
                    <a:p>
                      <a:r>
                        <a:rPr lang="en-US" baseline="0" dirty="0" smtClean="0"/>
                        <a:t>WH + do\does+ ____ + V 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Действие происходит в данный момент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b="1" dirty="0" smtClean="0"/>
                        <a:t>Now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0" dirty="0" smtClean="0"/>
                        <a:t> (сейчас)</a:t>
                      </a:r>
                      <a:endParaRPr lang="en-US" b="1" dirty="0" smtClean="0"/>
                    </a:p>
                    <a:p>
                      <a:r>
                        <a:rPr lang="en-US" b="1" dirty="0" smtClean="0"/>
                        <a:t>At the moment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0" dirty="0" smtClean="0"/>
                        <a:t> (в данный момент)</a:t>
                      </a:r>
                    </a:p>
                    <a:p>
                      <a:endParaRPr lang="ru-RU" b="0" dirty="0" smtClean="0"/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1.Positive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_____ + am, is, are + V </a:t>
                      </a:r>
                      <a:r>
                        <a:rPr lang="en-US" b="0" dirty="0" err="1" smtClean="0"/>
                        <a:t>ing</a:t>
                      </a:r>
                      <a:endParaRPr lang="en-US" b="0" dirty="0" smtClean="0"/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2. Negative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_____ + am, is, are + not+ </a:t>
                      </a:r>
                      <a:r>
                        <a:rPr lang="en-US" b="0" dirty="0" err="1" smtClean="0"/>
                        <a:t>Ving</a:t>
                      </a:r>
                      <a:endParaRPr lang="en-US" b="0" dirty="0" smtClean="0"/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3. General question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Am, is, are + _____ + </a:t>
                      </a:r>
                      <a:r>
                        <a:rPr lang="en-US" b="0" dirty="0" err="1" smtClean="0"/>
                        <a:t>Ving</a:t>
                      </a:r>
                      <a:r>
                        <a:rPr lang="en-US" b="0" dirty="0" smtClean="0"/>
                        <a:t> ?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4. Special question</a:t>
                      </a:r>
                    </a:p>
                    <a:p>
                      <a:pPr marL="0" indent="0">
                        <a:buNone/>
                      </a:pPr>
                      <a:r>
                        <a:rPr lang="en-US" b="0" dirty="0" smtClean="0"/>
                        <a:t>WH + am, is, are + _____ + </a:t>
                      </a:r>
                      <a:r>
                        <a:rPr lang="en-US" b="0" dirty="0" err="1" smtClean="0"/>
                        <a:t>Ving</a:t>
                      </a:r>
                      <a:r>
                        <a:rPr lang="en-US" b="0" dirty="0" smtClean="0"/>
                        <a:t>?</a:t>
                      </a:r>
                      <a:r>
                        <a:rPr lang="en-US" b="0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989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620688"/>
            <a:ext cx="8162043" cy="4278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Present Simple                              Present Continuous  </a:t>
            </a:r>
          </a:p>
          <a:p>
            <a:endParaRPr lang="en-US" sz="2800" b="1" dirty="0"/>
          </a:p>
          <a:p>
            <a:r>
              <a:rPr lang="en-US" sz="2400" dirty="0" smtClean="0"/>
              <a:t>I like flowers.                                 He is sleeping now.</a:t>
            </a:r>
          </a:p>
          <a:p>
            <a:r>
              <a:rPr lang="en-US" sz="2400" dirty="0" smtClean="0"/>
              <a:t>Do you like flowers?                     Is he sleeping now?</a:t>
            </a:r>
          </a:p>
          <a:p>
            <a:r>
              <a:rPr lang="en-US" sz="2400" dirty="0" smtClean="0"/>
              <a:t>I don’t like flowers.                       He is not sleeping now.</a:t>
            </a:r>
          </a:p>
          <a:p>
            <a:r>
              <a:rPr lang="en-US" sz="2400" dirty="0" smtClean="0"/>
              <a:t>What do you like?                        Why is he sleeping now?</a:t>
            </a:r>
          </a:p>
          <a:p>
            <a:endParaRPr lang="en-US" sz="2400" dirty="0"/>
          </a:p>
          <a:p>
            <a:r>
              <a:rPr lang="en-US" sz="2400" dirty="0" smtClean="0"/>
              <a:t>She lives in New York.                  We are studying at the moment.</a:t>
            </a:r>
          </a:p>
          <a:p>
            <a:r>
              <a:rPr lang="en-US" sz="2400" dirty="0" smtClean="0"/>
              <a:t>Does she live in New York?         Are we studying now?</a:t>
            </a:r>
          </a:p>
          <a:p>
            <a:r>
              <a:rPr lang="en-US" sz="2400" dirty="0" smtClean="0"/>
              <a:t>She doesn’t live in New York.     We aren’t studying now.</a:t>
            </a:r>
          </a:p>
          <a:p>
            <a:r>
              <a:rPr lang="en-US" sz="2400" dirty="0" smtClean="0"/>
              <a:t>Where does she live?                   What are we doing now?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76839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6978064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1. Open the brackets and put the verb into right tense :</a:t>
            </a:r>
          </a:p>
          <a:p>
            <a:endParaRPr lang="en-US" b="1" dirty="0"/>
          </a:p>
          <a:p>
            <a:pPr marL="342900" indent="-342900">
              <a:buAutoNum type="arabicParenR"/>
            </a:pPr>
            <a:r>
              <a:rPr lang="en-US" dirty="0" smtClean="0"/>
              <a:t>Omar (to bring) books at school every day.</a:t>
            </a:r>
          </a:p>
          <a:p>
            <a:pPr marL="342900" indent="-342900">
              <a:buAutoNum type="arabicParenR"/>
            </a:pPr>
            <a:r>
              <a:rPr lang="en-US" dirty="0" smtClean="0"/>
              <a:t>Jane (to walk) in the park now.</a:t>
            </a:r>
          </a:p>
          <a:p>
            <a:pPr marL="342900" indent="-342900">
              <a:buAutoNum type="arabicParenR"/>
            </a:pPr>
            <a:r>
              <a:rPr lang="en-US" dirty="0" smtClean="0"/>
              <a:t>We (not to sleep) at 11 o’clock. We usually (to watch TV) at this time.</a:t>
            </a:r>
          </a:p>
          <a:p>
            <a:pPr marL="342900" indent="-342900">
              <a:buAutoNum type="arabicParenR"/>
            </a:pPr>
            <a:r>
              <a:rPr lang="en-US" dirty="0" smtClean="0"/>
              <a:t>My brother ( not to play) the guitar.</a:t>
            </a:r>
          </a:p>
          <a:p>
            <a:pPr marL="342900" indent="-342900">
              <a:buAutoNum type="arabicParenR"/>
            </a:pPr>
            <a:r>
              <a:rPr lang="en-US" dirty="0" smtClean="0"/>
              <a:t>I (to write ) a composition at the moment.</a:t>
            </a:r>
          </a:p>
          <a:p>
            <a:endParaRPr lang="en-US" dirty="0"/>
          </a:p>
          <a:p>
            <a:r>
              <a:rPr lang="en-US" b="1" dirty="0" smtClean="0"/>
              <a:t>2. Make from the following sentences “negatives” and “questions”.</a:t>
            </a:r>
          </a:p>
          <a:p>
            <a:endParaRPr lang="en-US" b="1" dirty="0" smtClean="0"/>
          </a:p>
          <a:p>
            <a:r>
              <a:rPr lang="en-US" dirty="0" smtClean="0"/>
              <a:t>Negatives: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</a:t>
            </a:r>
          </a:p>
          <a:p>
            <a:r>
              <a:rPr lang="en-US" dirty="0" smtClean="0"/>
              <a:t>Questions: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________________________</a:t>
            </a:r>
          </a:p>
          <a:p>
            <a:pPr marL="342900" indent="-342900">
              <a:buAutoNum type="arabicParenR"/>
            </a:pPr>
            <a:r>
              <a:rPr lang="en-US" dirty="0" smtClean="0"/>
              <a:t>________________________</a:t>
            </a:r>
            <a:endParaRPr lang="en-US" dirty="0"/>
          </a:p>
          <a:p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9575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4832157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Переведи на английский: </a:t>
            </a:r>
          </a:p>
          <a:p>
            <a:endParaRPr lang="ru-RU" dirty="0"/>
          </a:p>
          <a:p>
            <a:pPr marL="342900" indent="-342900">
              <a:buAutoNum type="arabicParenR"/>
            </a:pPr>
            <a:r>
              <a:rPr lang="ru-RU" sz="2000" b="1" dirty="0" smtClean="0"/>
              <a:t>Я люблю </a:t>
            </a:r>
            <a:r>
              <a:rPr lang="ru-RU" sz="2000" b="1" smtClean="0"/>
              <a:t>чай. </a:t>
            </a:r>
            <a:endParaRPr lang="ru-RU" sz="2000" b="1" dirty="0" smtClean="0"/>
          </a:p>
          <a:p>
            <a:pPr marL="342900" indent="-342900">
              <a:buAutoNum type="arabicParenR"/>
            </a:pPr>
            <a:r>
              <a:rPr lang="ru-RU" sz="2000" b="1" dirty="0" smtClean="0"/>
              <a:t>Обычно я и мои друзья ходим в кино.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Он никогда не носит джинсы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Где ты живешь?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Я не знаю твоего адреса.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Ты смотришь сериалы?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Она не ходит на базар по утрам.</a:t>
            </a:r>
          </a:p>
          <a:p>
            <a:endParaRPr lang="ru-RU" sz="2000" b="1" dirty="0"/>
          </a:p>
          <a:p>
            <a:pPr marL="342900" indent="-342900">
              <a:buAutoNum type="arabicParenR"/>
            </a:pPr>
            <a:r>
              <a:rPr lang="ru-RU" sz="2000" b="1" dirty="0" smtClean="0"/>
              <a:t>Я смотрю телевизор сейчас.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Он сейчас моет посуду.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Мы едем в город в данный момент.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Ты сейчас спишь?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Она сейчас пишет письмо?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Я не говорю по телефону сейчас.</a:t>
            </a:r>
          </a:p>
          <a:p>
            <a:pPr marL="342900" indent="-342900">
              <a:buAutoNum type="arabicParenR"/>
            </a:pPr>
            <a:r>
              <a:rPr lang="ru-RU" sz="2000" b="1" dirty="0" smtClean="0"/>
              <a:t>Они не ждут тебя сейчас.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762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458</Words>
  <Application>Microsoft Office PowerPoint</Application>
  <PresentationFormat>Экран (4:3)</PresentationFormat>
  <Paragraphs>88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2012-11-12T14:32:48Z</dcterms:created>
  <dcterms:modified xsi:type="dcterms:W3CDTF">2012-11-12T14:59:19Z</dcterms:modified>
</cp:coreProperties>
</file>