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70" r:id="rId10"/>
    <p:sldId id="272" r:id="rId11"/>
    <p:sldId id="274" r:id="rId12"/>
    <p:sldId id="275" r:id="rId13"/>
    <p:sldId id="276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100" d="100"/>
          <a:sy n="100" d="100"/>
        </p:scale>
        <p:origin x="-12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4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928670"/>
            <a:ext cx="750099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800" dirty="0" smtClean="0"/>
          </a:p>
          <a:p>
            <a:pPr algn="ctr"/>
            <a:r>
              <a:rPr lang="ru-RU" sz="4800" dirty="0" smtClean="0"/>
              <a:t>Игра</a:t>
            </a:r>
          </a:p>
          <a:p>
            <a:pPr algn="ctr"/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143116"/>
            <a:ext cx="785818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ru-RU" sz="2800" dirty="0" smtClean="0"/>
              <a:t>"</a:t>
            </a:r>
            <a:r>
              <a:rPr lang="ru-RU" sz="6000" dirty="0" smtClean="0"/>
              <a:t>Интеллектуальный </a:t>
            </a:r>
            <a:r>
              <a:rPr lang="en-US" sz="6000" dirty="0" smtClean="0"/>
              <a:t>                  </a:t>
            </a:r>
            <a:r>
              <a:rPr lang="ru-RU" sz="6000" dirty="0" smtClean="0"/>
              <a:t>ринг</a:t>
            </a:r>
            <a:endParaRPr lang="ru-RU" sz="6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550070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русского языка и литературы</a:t>
            </a:r>
          </a:p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Дорофейчик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Айгуль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Абулхасановна</a:t>
            </a:r>
            <a:endParaRPr lang="ru-RU" dirty="0"/>
          </a:p>
        </p:txBody>
      </p:sp>
    </p:spTree>
  </p:cSld>
  <p:clrMapOvr>
    <a:masterClrMapping/>
  </p:clrMapOvr>
  <p:transition>
    <p:wheel spokes="8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85813"/>
            <a:ext cx="8280400" cy="5592762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 dirty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dirty="0" smtClean="0"/>
              <a:t>2</a:t>
            </a:r>
            <a:r>
              <a:rPr lang="ru-RU" i="1" dirty="0" smtClean="0"/>
              <a:t>. Ещё один японский вопрос. </a:t>
            </a:r>
          </a:p>
          <a:p>
            <a:pPr>
              <a:buNone/>
            </a:pPr>
            <a:r>
              <a:rPr lang="ru-RU" i="1" dirty="0" smtClean="0"/>
              <a:t>      Сейчас Вам будут прочитаны четыре стихотворения: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В ниже приведенных стихотворениях есть нечто общее. Найдите это общее и через минуту дайте название, которое объединяет все эти четыре стихотворения.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Цена этого вопроса – 3 балла</a:t>
            </a: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 dirty="0"/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785918" y="142852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i="1" kern="1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Вкруг деревни сошлись,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 склонам гор прилепившись,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Яблони в вешнем цвету…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Заглядевшись на солнце,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Незаметно забрёл я в сад – 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 там пионы в цвету!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Смотрю без конца,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 картинку с видом осенним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Раскрытый веер…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Неспешно ступает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 заснеженной зимней бахче</a:t>
            </a:r>
            <a:b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Большая кошка…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572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96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Чёрный ящик</a:t>
            </a:r>
            <a:endParaRPr lang="ru-RU" sz="148100" dirty="0" smtClean="0"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071678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VI раунд</a:t>
            </a:r>
            <a:endParaRPr lang="ru-RU" sz="4400" dirty="0" smtClean="0"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 теперь завершающий раунд –</a:t>
            </a:r>
          </a:p>
          <a:p>
            <a:pPr lvl="0" eaLnBrk="0" hangingPunct="0"/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супер-блиц</a:t>
            </a: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3600" dirty="0" smtClean="0"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Каждая команда выбирает игрока,</a:t>
            </a:r>
          </a:p>
          <a:p>
            <a:pPr lvl="0" eaLnBrk="0" hangingPunct="0"/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тот за одну минуту отвечает на серию вопросов. Звучит метроном и ведущий под звук метронома зачитывает вопросы.</a:t>
            </a: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На вопросы отвечает представитель первой команды</a:t>
            </a:r>
            <a:r>
              <a:rPr lang="en-US" sz="4000" dirty="0" smtClean="0">
                <a:latin typeface="Arial" pitchFamily="34" charset="0"/>
                <a:ea typeface="Times New Roman" pitchFamily="18" charset="0"/>
              </a:rPr>
              <a:t>.</a:t>
            </a: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8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828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     </a:t>
            </a:r>
            <a:r>
              <a:rPr lang="ru-RU" dirty="0" smtClean="0"/>
              <a:t>Подведение итогов. Награждение победителей.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786058"/>
            <a:ext cx="57150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27238"/>
            <a:ext cx="8496300" cy="3163887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CC3300"/>
                </a:solidFill>
                <a:latin typeface="Garamond" pitchFamily="18" charset="0"/>
              </a:rPr>
              <a:t>Представление команд.</a:t>
            </a:r>
          </a:p>
          <a:p>
            <a:pPr marL="514350" indent="-51435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CC3300"/>
                </a:solidFill>
                <a:latin typeface="Garamond" pitchFamily="18" charset="0"/>
              </a:rPr>
              <a:t>Разминка.</a:t>
            </a:r>
          </a:p>
          <a:p>
            <a:pPr marL="514350" indent="-51435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CC3300"/>
                </a:solidFill>
                <a:latin typeface="Garamond" pitchFamily="18" charset="0"/>
              </a:rPr>
              <a:t>Основная часть.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dirty="0">
              <a:solidFill>
                <a:srgbClr val="CC3300"/>
              </a:solidFill>
              <a:latin typeface="Garamond" pitchFamily="18" charset="0"/>
            </a:endParaRP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Ход игры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28802"/>
            <a:ext cx="41434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54400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000108"/>
            <a:ext cx="87154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Представление</a:t>
            </a:r>
            <a:r>
              <a:rPr lang="ru-RU" sz="4800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6000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команд</a:t>
            </a:r>
            <a:r>
              <a:rPr lang="ru-RU" sz="4800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4800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835824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Franklin Gothic Book" pitchFamily="34" charset="0"/>
              </a:rPr>
              <a:t>I </a:t>
            </a:r>
            <a:r>
              <a:rPr lang="ru-RU" sz="5400" dirty="0" smtClean="0">
                <a:latin typeface="Franklin Gothic Book" pitchFamily="34" charset="0"/>
              </a:rPr>
              <a:t>раунд</a:t>
            </a:r>
          </a:p>
          <a:p>
            <a:r>
              <a:rPr lang="ru-RU" sz="4000" dirty="0" smtClean="0"/>
              <a:t>Разминка.</a:t>
            </a:r>
          </a:p>
          <a:p>
            <a:r>
              <a:rPr lang="ru-RU" sz="4000" i="1" dirty="0" smtClean="0"/>
              <a:t>Первой отвечает на вопрос та команда, которая первой поднимет карточку. Капитаны команд – будьте внимательны! Каждый правильный ответ оценивается в 1 балл.</a:t>
            </a:r>
            <a:endParaRPr lang="ru-RU" sz="4000" dirty="0" smtClean="0"/>
          </a:p>
          <a:p>
            <a:r>
              <a:rPr lang="ru-RU" sz="4000" dirty="0" smtClean="0">
                <a:latin typeface="Franklin Gothic Book" pitchFamily="34" charset="0"/>
              </a:rPr>
              <a:t> </a:t>
            </a:r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21059"/>
            <a:ext cx="864399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II </a:t>
            </a:r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раунд</a:t>
            </a:r>
          </a:p>
          <a:p>
            <a:pPr algn="ctr"/>
            <a:r>
              <a:rPr lang="ru-RU" sz="3200" i="1" dirty="0" smtClean="0"/>
              <a:t>У Вас на столах лежат карточки. Ваша задача собрать за 1 минуту и получить </a:t>
            </a:r>
          </a:p>
          <a:p>
            <a:pPr algn="ctr"/>
            <a:r>
              <a:rPr lang="ru-RU" sz="3200" i="1" dirty="0" smtClean="0"/>
              <a:t>2 пословицы. Это задание оценивается в 2 балла. Время пошло.</a:t>
            </a:r>
            <a:endParaRPr lang="ru-RU" sz="3200" dirty="0" smtClean="0"/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57158" y="357166"/>
            <a:ext cx="8286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III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раунд</a:t>
            </a:r>
            <a:r>
              <a:rPr lang="ru-RU" sz="4800" i="1" dirty="0" smtClean="0"/>
              <a:t> </a:t>
            </a:r>
          </a:p>
          <a:p>
            <a:r>
              <a:rPr lang="ru-RU" sz="4800" i="1" dirty="0" smtClean="0"/>
              <a:t>Отгадайте загадку:</a:t>
            </a:r>
            <a:endParaRPr lang="ru-RU" sz="4800" dirty="0" smtClean="0"/>
          </a:p>
          <a:p>
            <a:r>
              <a:rPr lang="ru-RU" sz="4800" dirty="0" smtClean="0"/>
              <a:t>Сжуёт железо,</a:t>
            </a:r>
            <a:br>
              <a:rPr lang="ru-RU" sz="4800" dirty="0" smtClean="0"/>
            </a:br>
            <a:r>
              <a:rPr lang="ru-RU" sz="4800" dirty="0" smtClean="0"/>
              <a:t>Сталь сожрёт</a:t>
            </a:r>
            <a:br>
              <a:rPr lang="ru-RU" sz="4800" dirty="0" smtClean="0"/>
            </a:br>
            <a:r>
              <a:rPr lang="ru-RU" sz="4800" dirty="0" smtClean="0"/>
              <a:t>И скалы в порошок сотрёт,</a:t>
            </a:r>
            <a:br>
              <a:rPr lang="ru-RU" sz="4800" dirty="0" smtClean="0"/>
            </a:br>
            <a:r>
              <a:rPr lang="ru-RU" sz="4800" dirty="0" smtClean="0"/>
              <a:t>Мощь городов,</a:t>
            </a:r>
            <a:br>
              <a:rPr lang="ru-RU" sz="4800" dirty="0" smtClean="0"/>
            </a:br>
            <a:r>
              <a:rPr lang="ru-RU" sz="4800" dirty="0" smtClean="0"/>
              <a:t>Власть королей</a:t>
            </a:r>
            <a:br>
              <a:rPr lang="ru-RU" sz="4800" dirty="0" smtClean="0"/>
            </a:br>
            <a:r>
              <a:rPr lang="ru-RU" sz="4800" dirty="0" smtClean="0"/>
              <a:t>Его могущества слабей.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85728"/>
            <a:ext cx="78581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СЧИТАЕТЕ ЛИ ВЫ СЕБЯ СПОРТСМЕНАМИ?</a:t>
            </a:r>
            <a:br>
              <a:rPr lang="ru-RU" sz="4000" dirty="0" smtClean="0"/>
            </a:br>
            <a:r>
              <a:rPr lang="ru-RU" sz="4000" dirty="0" smtClean="0"/>
              <a:t>Назовите специализацию спортсмена, используя буквы, составляющие фамилию и имя.</a:t>
            </a:r>
            <a:br>
              <a:rPr lang="ru-RU" sz="4000" dirty="0" smtClean="0"/>
            </a:br>
            <a:r>
              <a:rPr lang="ru-RU" sz="2800" dirty="0" smtClean="0"/>
              <a:t> </a:t>
            </a:r>
            <a:r>
              <a:rPr lang="ru-RU" sz="2800" dirty="0" err="1" smtClean="0"/>
              <a:t>Болдит</a:t>
            </a:r>
            <a:r>
              <a:rPr lang="ru-RU" sz="2800" dirty="0" smtClean="0"/>
              <a:t> </a:t>
            </a:r>
            <a:r>
              <a:rPr lang="ru-RU" sz="2800" dirty="0" err="1" smtClean="0"/>
              <a:t>Ганс</a:t>
            </a:r>
            <a:r>
              <a:rPr lang="ru-RU" sz="2800" dirty="0" smtClean="0"/>
              <a:t> –</a:t>
            </a:r>
            <a:br>
              <a:rPr lang="ru-RU" sz="2800" dirty="0" smtClean="0"/>
            </a:br>
            <a:r>
              <a:rPr lang="ru-RU" sz="2800" dirty="0" err="1" smtClean="0"/>
              <a:t>Дистелев</a:t>
            </a:r>
            <a:r>
              <a:rPr lang="ru-RU" sz="2800" dirty="0" smtClean="0"/>
              <a:t> Осип –</a:t>
            </a:r>
            <a:br>
              <a:rPr lang="ru-RU" sz="2800" dirty="0" smtClean="0"/>
            </a:br>
            <a:r>
              <a:rPr lang="ru-RU" sz="2800" dirty="0" err="1" smtClean="0"/>
              <a:t>Крыжоног</a:t>
            </a:r>
            <a:r>
              <a:rPr lang="ru-RU" sz="2800" dirty="0" smtClean="0"/>
              <a:t> Нил –</a:t>
            </a:r>
            <a:br>
              <a:rPr lang="ru-RU" sz="2800" dirty="0" smtClean="0"/>
            </a:br>
            <a:r>
              <a:rPr lang="ru-RU" sz="2800" dirty="0" err="1" smtClean="0"/>
              <a:t>Латтек</a:t>
            </a:r>
            <a:r>
              <a:rPr lang="ru-RU" sz="2800" dirty="0" smtClean="0"/>
              <a:t> Олег –</a:t>
            </a:r>
            <a:br>
              <a:rPr lang="ru-RU" sz="2800" dirty="0" smtClean="0"/>
            </a:br>
            <a:r>
              <a:rPr lang="ru-RU" sz="2800" dirty="0" err="1" smtClean="0"/>
              <a:t>Листобой</a:t>
            </a:r>
            <a:r>
              <a:rPr lang="ru-RU" sz="2800" dirty="0" smtClean="0"/>
              <a:t> Лев –</a:t>
            </a:r>
            <a:br>
              <a:rPr lang="ru-RU" sz="2800" dirty="0" smtClean="0"/>
            </a:br>
            <a:r>
              <a:rPr lang="ru-RU" sz="2800" dirty="0" err="1" smtClean="0"/>
              <a:t>Отстолиц</a:t>
            </a:r>
            <a:r>
              <a:rPr lang="ru-RU" sz="2800" dirty="0" smtClean="0"/>
              <a:t> Ким –</a:t>
            </a:r>
            <a:br>
              <a:rPr lang="ru-RU" sz="2800" dirty="0" smtClean="0"/>
            </a:br>
            <a:r>
              <a:rPr lang="ru-RU" sz="2800" dirty="0" err="1" smtClean="0"/>
              <a:t>Одногош</a:t>
            </a:r>
            <a:r>
              <a:rPr lang="ru-RU" sz="2800" dirty="0" smtClean="0"/>
              <a:t> Кир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028343"/>
            <a:ext cx="82868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/>
              <a:t>IV раунд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А теперь проверим Ваше чувство юмора.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Однажды Дж. Свифт спросил своего слугу:</a:t>
            </a:r>
            <a:br>
              <a:rPr lang="ru-RU" sz="2800" dirty="0" smtClean="0"/>
            </a:br>
            <a:r>
              <a:rPr lang="ru-RU" sz="2800" dirty="0" smtClean="0"/>
              <a:t>- Том, что это значит? Мои сапоги не вычищены?</a:t>
            </a:r>
            <a:br>
              <a:rPr lang="ru-RU" sz="2800" dirty="0" smtClean="0"/>
            </a:br>
            <a:r>
              <a:rPr lang="ru-RU" sz="2800" dirty="0" smtClean="0"/>
              <a:t>- Нет, сэр – ответил Том – Вы же собираетесь идти гулять, так я подумал: они всё равно станут грязными.</a:t>
            </a:r>
            <a:br>
              <a:rPr lang="ru-RU" sz="2800" dirty="0" smtClean="0"/>
            </a:br>
            <a:r>
              <a:rPr lang="ru-RU" sz="2800" dirty="0" smtClean="0"/>
              <a:t>- Хорошо, собирайся, Том, пойдёшь со мной.</a:t>
            </a:r>
            <a:br>
              <a:rPr lang="ru-RU" sz="2800" dirty="0" smtClean="0"/>
            </a:br>
            <a:r>
              <a:rPr lang="ru-RU" sz="2800" dirty="0" smtClean="0"/>
              <a:t>- Но, сэр, я ещё не завтракал…</a:t>
            </a:r>
            <a:br>
              <a:rPr lang="ru-RU" sz="2800" dirty="0" smtClean="0"/>
            </a:br>
            <a:r>
              <a:rPr lang="ru-RU" sz="2800" u="sng" dirty="0" smtClean="0"/>
              <a:t>Вопрос</a:t>
            </a:r>
            <a:r>
              <a:rPr lang="ru-RU" sz="2800" dirty="0" smtClean="0"/>
              <a:t>: Что же ответил Дж. Свифт?!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V раунд</a:t>
            </a:r>
            <a:endParaRPr lang="ru-RU" i="1" kern="1200" cap="all" dirty="0">
              <a:solidFill>
                <a:srgbClr val="00B05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14388" y="1214438"/>
            <a:ext cx="8329612" cy="58118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b="1" u="sng" dirty="0" smtClean="0"/>
              <a:t>. </a:t>
            </a:r>
            <a:r>
              <a:rPr lang="ru-RU" b="1" u="sng" dirty="0" err="1" smtClean="0"/>
              <a:t>Хокку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Хайку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Вот выплыла луна, </a:t>
            </a:r>
            <a:br>
              <a:rPr lang="ru-RU" dirty="0" smtClean="0"/>
            </a:br>
            <a:r>
              <a:rPr lang="ru-RU" dirty="0" smtClean="0"/>
              <a:t>И каждый мелкий кустик</a:t>
            </a:r>
            <a:br>
              <a:rPr lang="ru-RU" dirty="0" smtClean="0"/>
            </a:br>
            <a:r>
              <a:rPr lang="ru-RU" dirty="0" smtClean="0"/>
              <a:t>На праздник приглашён.</a:t>
            </a:r>
          </a:p>
          <a:p>
            <a:pPr>
              <a:buNone/>
            </a:pPr>
            <a:r>
              <a:rPr lang="ru-RU" i="1" dirty="0" smtClean="0"/>
              <a:t>      Подберите к этому </a:t>
            </a:r>
            <a:r>
              <a:rPr lang="ru-RU" i="1" dirty="0" err="1" smtClean="0"/>
              <a:t>хокку</a:t>
            </a:r>
            <a:r>
              <a:rPr lang="ru-RU" i="1" dirty="0" smtClean="0"/>
              <a:t> название из предложенных вариантов: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а) ночная красота</a:t>
            </a:r>
            <a:br>
              <a:rPr lang="ru-RU" i="1" dirty="0" smtClean="0"/>
            </a:br>
            <a:r>
              <a:rPr lang="ru-RU" i="1" dirty="0" smtClean="0"/>
              <a:t>б) равенство</a:t>
            </a:r>
            <a:br>
              <a:rPr lang="ru-RU" i="1" dirty="0" smtClean="0"/>
            </a:br>
            <a:r>
              <a:rPr lang="ru-RU" i="1" dirty="0" smtClean="0"/>
              <a:t>в) весна пришла</a:t>
            </a:r>
            <a:br>
              <a:rPr lang="ru-RU" i="1" dirty="0" smtClean="0"/>
            </a:br>
            <a:r>
              <a:rPr lang="ru-RU" i="1" dirty="0" smtClean="0"/>
              <a:t>г) одиночество</a:t>
            </a:r>
            <a:endParaRPr lang="ru-RU" dirty="0" smtClean="0"/>
          </a:p>
          <a:p>
            <a:pPr eaLnBrk="1" hangingPunct="1">
              <a:buNone/>
              <a:defRPr/>
            </a:pPr>
            <a:endParaRPr lang="ru-RU" sz="3500" b="1" i="1" dirty="0"/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</TotalTime>
  <Words>217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V раунд</vt:lpstr>
      <vt:lpstr>Слайд 10</vt:lpstr>
      <vt:lpstr>Слайд 11</vt:lpstr>
      <vt:lpstr>Слайд 12</vt:lpstr>
      <vt:lpstr>Слайд 13</vt:lpstr>
      <vt:lpstr>     Подведение итогов. Награждение победителей.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Gelendwagen</cp:lastModifiedBy>
  <cp:revision>50</cp:revision>
  <dcterms:created xsi:type="dcterms:W3CDTF">2009-01-11T07:29:29Z</dcterms:created>
  <dcterms:modified xsi:type="dcterms:W3CDTF">2012-11-20T16:27:21Z</dcterms:modified>
</cp:coreProperties>
</file>