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79" r:id="rId6"/>
    <p:sldId id="260" r:id="rId7"/>
    <p:sldId id="284" r:id="rId8"/>
    <p:sldId id="281" r:id="rId9"/>
    <p:sldId id="261" r:id="rId10"/>
    <p:sldId id="283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9BE5AF-0CDF-46E5-B20F-B3D9F3C7884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497703-522F-455D-8CE2-E1843E0A8A4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i="1" dirty="0" smtClean="0"/>
              <a:t>Т</a:t>
            </a:r>
            <a:r>
              <a:rPr lang="kk-KZ" sz="5400" i="1" dirty="0" smtClean="0"/>
              <a:t>ақырыбы:</a:t>
            </a:r>
            <a:r>
              <a:rPr lang="ru-RU" sz="5400" i="1" dirty="0" smtClean="0"/>
              <a:t> « </a:t>
            </a:r>
            <a:r>
              <a:rPr lang="kk-KZ" sz="5400" i="1" dirty="0" smtClean="0"/>
              <a:t>Қазақ елі – менің Отаным»</a:t>
            </a:r>
            <a:r>
              <a:rPr lang="ru-RU" sz="5400" i="1" dirty="0" smtClean="0"/>
              <a:t/>
            </a:r>
            <a:br>
              <a:rPr lang="ru-RU" sz="5400" i="1" dirty="0" smtClean="0"/>
            </a:br>
            <a:endParaRPr lang="ru-RU" sz="5400" i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1143000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МЕМЛЕКЕТТIК  ЕЛТАҢБАСЫ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2" descr="C:\Documents and Settings\Администратор\Рабочий стол\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28860" y="1643050"/>
            <a:ext cx="4572032" cy="4689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</a:rPr>
              <a:t>3- оқушы.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Желтоқсаннан бастау алған теңдігі,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Қазағымның өркендеді елдігі.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Құрбан болған Тәуелсіздік жолында,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Ағалардың ұмытылмас ерлігі.</a:t>
            </a:r>
          </a:p>
          <a:p>
            <a:endParaRPr lang="kk-K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b="1" i="1" dirty="0" smtClean="0">
                <a:solidFill>
                  <a:srgbClr val="FF0000"/>
                </a:solidFill>
              </a:rPr>
              <a:t>4- оқушы.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Бірде шырқап, бірде төмен құлаған,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Өмір жолы болған қиын бұралаң.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Қазағымды жарқын жолға бастады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Елбасы боп сайланды да Нұр ағам.</a:t>
            </a:r>
            <a:endParaRPr lang="ru-RU" i="1" dirty="0" smtClean="0">
              <a:solidFill>
                <a:srgbClr val="FF0000"/>
              </a:solidFill>
            </a:endParaRPr>
          </a:p>
          <a:p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72518" cy="6286544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5- оқушы.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Естімейік енді елдің жылағанын,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Қайта құлап, бостандық сұрағанын.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Абылайдың жолымен алға басқан,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Құт болсын «нұрлы жолы » Нұр ағаның.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6- оқушы.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Биіктей бер, Нұр аға,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Қыран қанат талмасын.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Қадірлемей тұра ма,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Халық сіздей тұлғасын.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6038872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 оқушы.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Гүлдене бер, Отаным,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Көтерген туын Нұр ағам!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Көбейткен достың қатарын,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Нұр аға – біздің ұлы адам.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8- оқушы.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Ел басқарған Нұрсұлтандай ағам бар,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Көк алқапты жасыл жайлау далам бар.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Ел бірлігін, ел тірлігін тілеген,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 ниетті халық деген данам бар.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>
            <a:normAutofit lnSpcReduction="10000"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Мұғалімнің сөзі: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Тәуелсіз ел болу, тұңғыш президенттің сайлануы, осы тұлғаның арқасында Қазақстанның бүкіл әлемге танылуы,шашылып кеткен қандас бауырларымыздың тарихи Отанына шоғырлана бастауы, Астана қаласының сәулеттене түсуі – бәрі, бәрі тәуелсіздігіміздің әр күні емес, әр сағаты жаңалыққа, игі істерге ұласып жатқанының айқын дәлелі.</a:t>
            </a:r>
          </a:p>
          <a:p>
            <a:pPr algn="just">
              <a:buNone/>
            </a:pP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Қазақ елінің жарқын болашағы, халықтарының бірлігі және бейбіт өмірі президентіміз Нұрсұлтан Әбішұлы Назарбаевтың қолында.</a:t>
            </a:r>
          </a:p>
          <a:p>
            <a:pPr algn="just">
              <a:buNone/>
            </a:pP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Ән : «Үш  қоңырым»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Тәуелсіздіктің жемістері: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9- оқушы.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1991 жылы еліміз тәуелсіз мемлекет болып жарияланды.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10- оқушы.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1992 жылы 4 маусымда еліміздің рәміздері қабылданды.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11- оқушы.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1993 жылы 15  қарашада Қазақстан Республикасының ұлттық ақшасы теңге айналымға енді.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12- оқушы.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1995 жылы 30 тамызда Ата Заңымыз бірауыздан қабылданды.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13- оқушы.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1996 жылы еліміздің астанасы Ақмола қаласына көшіріліп, 1997 жылы Астаның тұсаукесер тойы болды.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Мұғалімнің сөзі: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Туым- теңдігім,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Елтаңбам- елдігім,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Әнұраным- айбыным! – демекші, тәуелсіз еліміздің көк байрағы, елтаңбасы мен әнұраны бар.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Көк байрақ иілмесін, жығылмасын,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Көзге жас, кеудеге өксік тығылмасын.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Тұрғанда көкшіл Туың көкті тіреп,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Қазағым, сен қашанда тұғырдасың!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– сынып  оқушылары еліміздің рәміздері туралы айтып береді.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4"/>
          </a:xfrm>
        </p:spPr>
        <p:txBody>
          <a:bodyPr>
            <a:normAutofit fontScale="92500" lnSpcReduction="20000"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Ортаға әрбір сыныптан оқушылар шығарылып, сұрақтарға жауап береді.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егемендігі туралы Заң қашан қабылданды?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(1990 жылы 25 қазанда)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Тіл туралы Заң қашан қабылданды?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(1997 жылы 11 шілдеде)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   Астана Қазақстанның нешінші астанасы? (4)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4)   Алтын адам қай жерден табылған? (Есік қаласынан)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5)   Қазақтың тұнғыш романы (М. Дулатов «Бақытсыз Жамал»)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   Қазақ театры қашан ашылды? (1926 жылы)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   Ең тұнғыш көркем фильм. (Аманкелді)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Парижге барып ән салған әнші кім?  (Әміре Қашаубаев)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«Жеті жарғының» негізін салған хан кім? (Әз Тәуке хан)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10) Қазақ хандығы қай ғасырда құрылды? (ХV ғасыр)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38872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Мұғалімнің сөзі: 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1995 жылы Республика Президентінің ұсынысымен 30 тамызда өткен бүкілодақтық референдум Қазақстан халқының жаңа конституциясын қабылдады.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Өркендедік, ел болдық та кемелді,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Тереземіз өзгелермен теңелді.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Елім менің Ата Заңын ардақтап,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Еркіндіктің шуағына бөленді!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>
            <a:normAutofit fontScale="92500" lnSpcReduction="20000"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– сынып  оқушылары Ата Заң туралы айтады.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Ән:  «Алатау»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Ортаға әрбір сыныптан оқушылар шығып, Отан туралы мақал- мәтел айтады.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Үйіңде атаңның намысын қорға,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Шет жерде Отаныңның намысын қорға.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Отаны бардың оты өшпес.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 елде сұлтан болғанша,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 еліңде ұлтан бол.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4.  Туған жердің күні де ыстық, түні де ыстық.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5.  Халықтың ортақ үйі – Отаны. 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6.  Отан оттан да ыстық.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7.  Жері байдың елі бай.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8.  Ердің сыншысы – халық.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9.  Туған жерге туың тік.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10.  Отансыз адам – ормансыз бұлбұл.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Мақсаты: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Оқушыларға қазақ халқының өзіндік тарихы, мәдениеті, рәміздері бар тәуелсіз ел екенін түсіндіріп, ұлттық патриотизм рухында тәрбиелеу.</a:t>
            </a:r>
            <a:endParaRPr lang="ru-RU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4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Мұғалімнің сөзі: 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Тәуелсіздіктің алғашқы жетістігі –халқымыз өз таңдауымен ел  президентін сайлады. Сөйтіп оған үлкен сенім артты, міндет жүктеді. «Рухы күшті ел – алынбайтын қамал» дейді халық нақылы. Халық үшін қызмет етуді бақыт санайтын Елбасымыз тұрғанда Қазақстан келешекте дамыған, өркениетті ел боларына кәміл сенеміз.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Халық үшін Елбасы,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Әскер үшін қолбасы.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Тар жол тайғақ кешуде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Нұр ағаны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Туған жұрты қолдасын, - деп бүгінгі Республика күніне арналған әдеби – музыкалық  кешімізді аяқтаймыз.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Ән:  «Менің Қазақстаным».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_PHOTO~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2071678"/>
            <a:ext cx="7500990" cy="4357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04088"/>
            <a:ext cx="8329642" cy="1143000"/>
          </a:xfrm>
        </p:spPr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көрнекілігі: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картасы, рәміздер, нақыл сөздер, суреттер т.б.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Жемісті </a:t>
            </a:r>
            <a:r>
              <a:rPr lang="kk-KZ" sz="32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тәрбиенің </a:t>
            </a:r>
            <a:r>
              <a:rPr lang="kk-KZ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сыры – шәкіртке құрметпен қарауда</a:t>
            </a:r>
            <a:endParaRPr lang="ru-RU" sz="320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7411" name="Rectangle 9"/>
          <p:cNvSpPr>
            <a:spLocks noChangeArrowheads="1"/>
          </p:cNvSpPr>
          <p:nvPr/>
        </p:nvSpPr>
        <p:spPr bwMode="auto">
          <a:xfrm>
            <a:off x="755650" y="4143375"/>
            <a:ext cx="7423150" cy="2714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buFontTx/>
              <a:buNone/>
            </a:pPr>
            <a:r>
              <a:rPr lang="kk-KZ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Тәрбие – қиын іс, тәрбиеге жағдай жасау –</a:t>
            </a:r>
            <a:b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әр адамның ең елеулі борыштарының бірі. </a:t>
            </a:r>
            <a:b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Тәрбие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ошағы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-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мектеп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. </a:t>
            </a:r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Тәрбиенің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ауданы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кең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түбі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терең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. </a:t>
            </a:r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Тәрбие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болмаған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жерде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шын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ақылды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, </a:t>
            </a:r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мәдениетті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өмір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де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болмақ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емес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…</a:t>
            </a:r>
          </a:p>
        </p:txBody>
      </p:sp>
      <p:pic>
        <p:nvPicPr>
          <p:cNvPr id="38922" name="Picture 10" descr="D:\Мои документы\Индира\nu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071546"/>
            <a:ext cx="5214974" cy="31812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Жүру барысы: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00496" y="1214423"/>
            <a:ext cx="4786346" cy="5643578"/>
          </a:xfrm>
        </p:spPr>
        <p:txBody>
          <a:bodyPr>
            <a:normAutofit fontScale="85000" lnSpcReduction="20000"/>
          </a:bodyPr>
          <a:lstStyle/>
          <a:p>
            <a:r>
              <a:rPr lang="kk-KZ" b="1" i="1" dirty="0" smtClean="0">
                <a:solidFill>
                  <a:schemeClr val="accent1">
                    <a:lumMod val="50000"/>
                  </a:schemeClr>
                </a:solidFill>
              </a:rPr>
              <a:t>Музыка  ойналып  тұрады.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k-KZ" b="1" i="1" dirty="0" smtClean="0">
                <a:solidFill>
                  <a:schemeClr val="accent1">
                    <a:lumMod val="50000"/>
                  </a:schemeClr>
                </a:solidFill>
              </a:rPr>
              <a:t>Мұғалімнің сөзі: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k-KZ" b="1" i="1" dirty="0" smtClean="0">
                <a:solidFill>
                  <a:schemeClr val="accent1">
                    <a:lumMod val="50000"/>
                  </a:schemeClr>
                </a:solidFill>
              </a:rPr>
              <a:t> Құрметті ұстаздар, оқушылар!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kk-KZ" b="1" i="1" dirty="0" smtClean="0">
                <a:solidFill>
                  <a:schemeClr val="accent1">
                    <a:lumMod val="50000"/>
                  </a:schemeClr>
                </a:solidFill>
              </a:rPr>
              <a:t>    Сіздерді еліміздің ең үлкен мерекесі Республика күнімен құттықтаймын! Қазақтың батыры Бауыржан Момышұлы кезінде «Отан үшін отқа түс-күймейсің» деген. Өйткені Отан- қасиетті ұғым. Отанымызға, туған халқымызға адал қызмет ету – біздің азаматтық борышымыз. Қазақстан Республикасының туған күні қазақ тарихына алтын әріппен жазылды.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5" descr="momysh-uly_b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3643337" cy="50720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/>
          <a:lstStyle/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Аңсап халық көп күткен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Егеменді ел болдық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Көңіл – күйі тоқ жұртпен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Тереміз тең болдық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Асқақтатып саз, әнге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Сал өнерпаз кіл дүлдүл.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25 – і қазанның 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Республика күні бұл! 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Әнұраны орындалады.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0144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МЕМЛЕКЕТТІК ӘНҰРАНЫ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8362950" cy="5237163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Жұмекен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Нәжімеденов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Нұрсұлтан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Назарбаев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әні: Шәмші Қалдаяқов</a:t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Алтын күн аспаны, 			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Ұрпаққа жол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ашқан,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Алтын дән даласы, 			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 байтақ жерім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Ерліктің дастаны, 			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Бірлігі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жарасқан,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Еліме қарашы! 			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Тәуелсіз елім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 .</a:t>
            </a:r>
            <a: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Ежелден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			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 алған уақытты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Даңкымыз шықты ғой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		               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Мәңгілік досындай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Намысын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бермеген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		               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Біздің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бақытты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Қазағым мықты ғой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 		               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Біздің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         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Қайырмасы: </a:t>
            </a:r>
            <a:b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Менің елім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менің елім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Гүлің болып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егілемін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Жырың болып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төгілемін, елім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Туған жерім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менің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Қазақстаным!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2858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МЕМЛЕКЕТТIК ТУЫ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Picture 2" descr="C:\Documents and Settings\Администратор\Рабочий стол\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0" y="1714500"/>
            <a:ext cx="6429375" cy="4000500"/>
          </a:xfr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</a:rPr>
              <a:t>1- оқушы.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Қасиетті Қазақстаным, мекенім,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Ақиқаттың алтын бесігі екенсің.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Елім, Жерім, Отаным, бақ-дәулетім,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Болашағым, өнер- білім, өркенім.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b="1" i="1" dirty="0" smtClean="0">
                <a:solidFill>
                  <a:srgbClr val="FF0000"/>
                </a:solidFill>
              </a:rPr>
              <a:t>2- оқушы.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Қазақстаным, қастерлі мәңгі дастаным,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Парақтап сені киеңді түсіне бастадым.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Сен менің арым, бағым, барымсың,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kk-KZ" i="1" dirty="0" smtClean="0">
                <a:solidFill>
                  <a:srgbClr val="FF0000"/>
                </a:solidFill>
              </a:rPr>
              <a:t>Халқыма әр күн бейбіт болсын аспаның!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966</Words>
  <Application>Microsoft Office PowerPoint</Application>
  <PresentationFormat>Экран (4:3)</PresentationFormat>
  <Paragraphs>140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Тақырыбы: « Қазақ елі – менің Отаным» </vt:lpstr>
      <vt:lpstr>Мақсаты:</vt:lpstr>
      <vt:lpstr>Сабақтың көрнекілігі: </vt:lpstr>
      <vt:lpstr>Жемісті тәрбиенің сыры – шәкіртке құрметпен қарауда</vt:lpstr>
      <vt:lpstr>Жүру барысы: </vt:lpstr>
      <vt:lpstr>Презентация PowerPoint</vt:lpstr>
      <vt:lpstr>ҚАЗАҚСТАН РЕСПУБЛИКАСЫНЫҢ МЕМЛЕКЕТТІК ӘНҰРАНЫ </vt:lpstr>
      <vt:lpstr>ҚАЗАҚСТАН РЕСПУБЛИКАСЫНЫҢ МЕМЛЕКЕТТIК ТУЫ  </vt:lpstr>
      <vt:lpstr>Презентация PowerPoint</vt:lpstr>
      <vt:lpstr>ҚАЗАҚСТАН РЕСПУБЛИКАСЫНЫҢ МЕМЛЕКЕТТIК  ЕЛТАҢБАСЫ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« Қазақ елі – менің Отаным» </dc:title>
  <dc:creator>Admin</dc:creator>
  <cp:lastModifiedBy>21</cp:lastModifiedBy>
  <cp:revision>11</cp:revision>
  <dcterms:created xsi:type="dcterms:W3CDTF">2010-06-03T19:42:24Z</dcterms:created>
  <dcterms:modified xsi:type="dcterms:W3CDTF">2012-12-03T08:41:51Z</dcterms:modified>
</cp:coreProperties>
</file>