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19.09.2012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19.09.2012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19.09.2012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19.09.2012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19.09.2012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19.09.2012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19.09.2012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«Друзья по часам»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4704"/>
            <a:ext cx="8435280" cy="5832648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1. </a:t>
            </a:r>
            <a:r>
              <a:rPr lang="ru-RU" dirty="0" smtClean="0"/>
              <a:t>П</a:t>
            </a:r>
            <a:r>
              <a:rPr lang="ru-RU" dirty="0" smtClean="0"/>
              <a:t>ожать руки (</a:t>
            </a:r>
            <a:r>
              <a:rPr lang="en-US" dirty="0" smtClean="0"/>
              <a:t>Shake hands)</a:t>
            </a:r>
            <a:endParaRPr lang="ru-RU" dirty="0" smtClean="0"/>
          </a:p>
          <a:p>
            <a:r>
              <a:rPr lang="ru-RU" dirty="0" smtClean="0"/>
              <a:t>2. Похлопать по спине</a:t>
            </a:r>
            <a:r>
              <a:rPr lang="en-US" dirty="0" smtClean="0"/>
              <a:t> (Tap the back)</a:t>
            </a:r>
            <a:endParaRPr lang="ru-RU" dirty="0" smtClean="0"/>
          </a:p>
          <a:p>
            <a:r>
              <a:rPr lang="ru-RU" dirty="0" smtClean="0"/>
              <a:t>3. Улыбнуться</a:t>
            </a:r>
            <a:r>
              <a:rPr lang="en-US" dirty="0" smtClean="0"/>
              <a:t>  (Smile)</a:t>
            </a:r>
            <a:endParaRPr lang="ru-RU" dirty="0" smtClean="0"/>
          </a:p>
          <a:p>
            <a:r>
              <a:rPr lang="ru-RU" dirty="0" smtClean="0"/>
              <a:t>4. Помахать</a:t>
            </a:r>
            <a:r>
              <a:rPr lang="en-US" dirty="0" smtClean="0"/>
              <a:t> (</a:t>
            </a:r>
            <a:r>
              <a:rPr lang="en-US" dirty="0" smtClean="0"/>
              <a:t>W</a:t>
            </a:r>
            <a:r>
              <a:rPr lang="en-US" dirty="0" smtClean="0"/>
              <a:t>ave hands) </a:t>
            </a:r>
            <a:endParaRPr lang="ru-RU" dirty="0" smtClean="0"/>
          </a:p>
          <a:p>
            <a:r>
              <a:rPr lang="ru-RU" dirty="0" smtClean="0"/>
              <a:t>5. Подмигнуть</a:t>
            </a:r>
            <a:r>
              <a:rPr lang="en-US" dirty="0" smtClean="0"/>
              <a:t> (Wink)</a:t>
            </a:r>
            <a:endParaRPr lang="ru-RU" dirty="0" smtClean="0"/>
          </a:p>
          <a:p>
            <a:r>
              <a:rPr lang="ru-RU" dirty="0" smtClean="0"/>
              <a:t>6. Сделать комплимент</a:t>
            </a:r>
            <a:r>
              <a:rPr lang="en-US" dirty="0" smtClean="0"/>
              <a:t> (Give a compliment) </a:t>
            </a:r>
            <a:endParaRPr lang="ru-RU" dirty="0" smtClean="0"/>
          </a:p>
          <a:p>
            <a:r>
              <a:rPr lang="ru-RU" dirty="0" smtClean="0"/>
              <a:t>7. Пожелать что-нибудь </a:t>
            </a:r>
            <a:r>
              <a:rPr lang="en-US" dirty="0" smtClean="0"/>
              <a:t>(Wish anything)</a:t>
            </a:r>
            <a:endParaRPr lang="ru-RU" dirty="0" smtClean="0"/>
          </a:p>
          <a:p>
            <a:r>
              <a:rPr lang="ru-RU" dirty="0" smtClean="0"/>
              <a:t>8. Послать воздушный поцелуй</a:t>
            </a:r>
            <a:r>
              <a:rPr lang="en-US" dirty="0" smtClean="0"/>
              <a:t> (Send a kiss)</a:t>
            </a:r>
            <a:endParaRPr lang="ru-RU" dirty="0" smtClean="0"/>
          </a:p>
          <a:p>
            <a:r>
              <a:rPr lang="ru-RU" dirty="0" smtClean="0"/>
              <a:t>9. Сделать массаж</a:t>
            </a:r>
            <a:r>
              <a:rPr lang="en-US" dirty="0" smtClean="0"/>
              <a:t> (Give massage) </a:t>
            </a:r>
            <a:endParaRPr lang="ru-RU" dirty="0" smtClean="0"/>
          </a:p>
          <a:p>
            <a:r>
              <a:rPr lang="ru-RU" dirty="0" smtClean="0"/>
              <a:t>10. Потереться спинами</a:t>
            </a:r>
            <a:r>
              <a:rPr lang="en-US" dirty="0" smtClean="0"/>
              <a:t> (Rub the back)</a:t>
            </a:r>
            <a:endParaRPr lang="ru-RU" dirty="0" smtClean="0"/>
          </a:p>
          <a:p>
            <a:r>
              <a:rPr lang="ru-RU" dirty="0" smtClean="0"/>
              <a:t>11. Рассмешить </a:t>
            </a:r>
            <a:r>
              <a:rPr lang="en-US" dirty="0" smtClean="0"/>
              <a:t> (Make him smile)</a:t>
            </a:r>
            <a:endParaRPr lang="ru-RU" dirty="0" smtClean="0"/>
          </a:p>
          <a:p>
            <a:r>
              <a:rPr lang="ru-RU" dirty="0" smtClean="0"/>
              <a:t>12. Получить комплимент </a:t>
            </a:r>
            <a:r>
              <a:rPr lang="en-US" dirty="0" smtClean="0"/>
              <a:t> (receive a compliment) </a:t>
            </a:r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103</Words>
  <Application>Microsoft Office PowerPoint</Application>
  <PresentationFormat>Экран 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«Друзья по часам»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«Друзья по часам»</dc:title>
  <cp:lastModifiedBy>User</cp:lastModifiedBy>
  <cp:revision>1</cp:revision>
  <dcterms:modified xsi:type="dcterms:W3CDTF">2012-09-19T13:54:56Z</dcterms:modified>
</cp:coreProperties>
</file>