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28" r:id="rId2"/>
    <p:sldId id="429" r:id="rId3"/>
    <p:sldId id="430" r:id="rId4"/>
    <p:sldId id="431" r:id="rId5"/>
    <p:sldId id="432" r:id="rId6"/>
    <p:sldId id="43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FFCCFF"/>
    <a:srgbClr val="FFFF99"/>
    <a:srgbClr val="DDFFF1"/>
    <a:srgbClr val="FF99FF"/>
    <a:srgbClr val="C5FFE8"/>
    <a:srgbClr val="CAFFAF"/>
  </p:clrMru>
</p:presentationPr>
</file>

<file path=ppt/tableStyles.xml><?xml version="1.0" encoding="utf-8"?>
<a:tblStyleLst xmlns:a="http://schemas.openxmlformats.org/drawingml/2006/main" def="{5C22544A-7EE6-4342-B048-85BDC9FD1C3A}"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22" autoAdjust="0"/>
    <p:restoredTop sz="94660"/>
  </p:normalViewPr>
  <p:slideViewPr>
    <p:cSldViewPr>
      <p:cViewPr>
        <p:scale>
          <a:sx n="70" d="100"/>
          <a:sy n="70" d="100"/>
        </p:scale>
        <p:origin x="-1176" y="-8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wmf"/><Relationship Id="rId1" Type="http://schemas.openxmlformats.org/officeDocument/2006/relationships/image" Target="../media/image1.jpeg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3.jpeg"/><Relationship Id="rId5" Type="http://schemas.openxmlformats.org/officeDocument/2006/relationships/image" Target="../media/image7.wmf"/><Relationship Id="rId4" Type="http://schemas.openxmlformats.org/officeDocument/2006/relationships/image" Target="../media/image1.jpeg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1.jpeg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image" Target="../media/image1.jpe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8.wmf"/><Relationship Id="rId1" Type="http://schemas.openxmlformats.org/officeDocument/2006/relationships/image" Target="../media/image1.jpeg"/><Relationship Id="rId6" Type="http://schemas.openxmlformats.org/officeDocument/2006/relationships/image" Target="../media/image12.wmf"/><Relationship Id="rId5" Type="http://schemas.openxmlformats.org/officeDocument/2006/relationships/image" Target="../media/image11.jpeg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B969E-3A0D-4A94-BF55-E37879F85E1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B3D38B-8E7F-4293-A350-40F1952E871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00000">
              <a:schemeClr val="accent1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90E849-2399-4F13-A7DC-39C6D84CB75C}" type="datetimeFigureOut">
              <a:rPr lang="ru-RU" smtClean="0"/>
              <a:pPr/>
              <a:t>10.01.2013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124A1D-60B1-41B5-B20A-88E5FA9331B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9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857232"/>
            <a:ext cx="8501122" cy="175432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600" b="1" u="sng" dirty="0" smtClean="0">
                <a:solidFill>
                  <a:srgbClr val="006600"/>
                </a:solidFill>
              </a:rPr>
              <a:t>Идеальный </a:t>
            </a:r>
            <a:r>
              <a:rPr lang="ru-RU" sz="3600" b="1" u="sng" dirty="0" smtClean="0">
                <a:solidFill>
                  <a:srgbClr val="006600"/>
                </a:solidFill>
              </a:rPr>
              <a:t>газ</a:t>
            </a:r>
            <a:r>
              <a:rPr lang="ru-RU" sz="3600" b="1" dirty="0" smtClean="0">
                <a:solidFill>
                  <a:srgbClr val="006600"/>
                </a:solidFill>
              </a:rPr>
              <a:t>- это газ, взаимодействие между молекулами которого пренебрежимо мало.</a:t>
            </a:r>
            <a:endParaRPr lang="ru-RU" sz="3600" b="1" dirty="0">
              <a:solidFill>
                <a:srgbClr val="0066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57158" y="3214686"/>
            <a:ext cx="8501122" cy="2554545"/>
          </a:xfrm>
          <a:prstGeom prst="rect">
            <a:avLst/>
          </a:prstGeom>
          <a:noFill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Идеальный газ- это модель реального газа. Молекулы этого газа- крошечные шарики, не взаимодействующие  друг с другом. Сталкиваясь со стенкой, молекулы газа оказывают на нее давление.</a:t>
            </a:r>
            <a:endParaRPr lang="ru-RU" sz="32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1347" name="Object 3" descr="а1"/>
          <p:cNvGraphicFramePr>
            <a:graphicFrameLocks noChangeAspect="1"/>
          </p:cNvGraphicFramePr>
          <p:nvPr/>
        </p:nvGraphicFramePr>
        <p:xfrm>
          <a:off x="285720" y="285728"/>
          <a:ext cx="6470651" cy="1978025"/>
        </p:xfrm>
        <a:graphic>
          <a:graphicData uri="http://schemas.openxmlformats.org/presentationml/2006/ole">
            <p:oleObj spid="_x0000_s441347" name="Формула" r:id="rId3" imgW="1371600" imgH="419040" progId="Equation.3">
              <p:embed/>
            </p:oleObj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7158" y="2428868"/>
            <a:ext cx="7215238" cy="5847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-среднее значение квадрата скорости</a:t>
            </a:r>
            <a:endParaRPr lang="ru-RU" sz="3200" b="1" dirty="0">
              <a:solidFill>
                <a:srgbClr val="0066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3214686"/>
            <a:ext cx="800105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rgbClr val="006600"/>
                </a:solidFill>
              </a:rPr>
              <a:t>Основное уравнение МКТ  идеального газа:</a:t>
            </a:r>
          </a:p>
          <a:p>
            <a:endParaRPr lang="ru-RU" sz="3600" b="1" i="1" dirty="0">
              <a:solidFill>
                <a:srgbClr val="006600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/>
        </p:nvGraphicFramePr>
        <p:xfrm>
          <a:off x="1714480" y="4143380"/>
          <a:ext cx="6192417" cy="1714512"/>
        </p:xfrm>
        <a:graphic>
          <a:graphicData uri="http://schemas.openxmlformats.org/presentationml/2006/ole">
            <p:oleObj spid="_x0000_s441348" name="Формула" r:id="rId4" imgW="1054080" imgH="4060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Объект 1"/>
          <p:cNvGraphicFramePr>
            <a:graphicFrameLocks noChangeAspect="1"/>
          </p:cNvGraphicFramePr>
          <p:nvPr/>
        </p:nvGraphicFramePr>
        <p:xfrm>
          <a:off x="161925" y="214313"/>
          <a:ext cx="3362325" cy="1417637"/>
        </p:xfrm>
        <a:graphic>
          <a:graphicData uri="http://schemas.openxmlformats.org/presentationml/2006/ole">
            <p:oleObj spid="_x0000_s442370" name="Формула" r:id="rId3" imgW="685800" imgH="41904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929058" y="285728"/>
            <a:ext cx="450059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6600"/>
                </a:solidFill>
              </a:rPr>
              <a:t>средняя кинетическая энергия поступательного движения молекулы </a:t>
            </a:r>
            <a:endParaRPr lang="ru-RU" sz="3200" b="1" dirty="0">
              <a:solidFill>
                <a:srgbClr val="006600"/>
              </a:solidFill>
            </a:endParaRPr>
          </a:p>
        </p:txBody>
      </p:sp>
      <p:graphicFrame>
        <p:nvGraphicFramePr>
          <p:cNvPr id="442371" name="Object 3" descr="а5"/>
          <p:cNvGraphicFramePr>
            <a:graphicFrameLocks noChangeAspect="1"/>
          </p:cNvGraphicFramePr>
          <p:nvPr/>
        </p:nvGraphicFramePr>
        <p:xfrm>
          <a:off x="0" y="2357430"/>
          <a:ext cx="6192837" cy="1712913"/>
        </p:xfrm>
        <a:graphic>
          <a:graphicData uri="http://schemas.openxmlformats.org/presentationml/2006/ole">
            <p:oleObj spid="_x0000_s442371" name="Формула" r:id="rId4" imgW="1054080" imgH="406080" progId="Equation.3">
              <p:embed/>
            </p:oleObj>
          </a:graphicData>
        </a:graphic>
      </p:graphicFrame>
      <p:graphicFrame>
        <p:nvGraphicFramePr>
          <p:cNvPr id="442372" name="Object 4"/>
          <p:cNvGraphicFramePr>
            <a:graphicFrameLocks noChangeAspect="1"/>
          </p:cNvGraphicFramePr>
          <p:nvPr/>
        </p:nvGraphicFramePr>
        <p:xfrm>
          <a:off x="0" y="4429132"/>
          <a:ext cx="9040154" cy="1714512"/>
        </p:xfrm>
        <a:graphic>
          <a:graphicData uri="http://schemas.openxmlformats.org/presentationml/2006/ole">
            <p:oleObj spid="_x0000_s442372" name="Формула" r:id="rId5" imgW="220968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3394" name="Object 2" descr="а1"/>
          <p:cNvGraphicFramePr>
            <a:graphicFrameLocks noChangeAspect="1"/>
          </p:cNvGraphicFramePr>
          <p:nvPr/>
        </p:nvGraphicFramePr>
        <p:xfrm>
          <a:off x="428596" y="0"/>
          <a:ext cx="2597150" cy="1662112"/>
        </p:xfrm>
        <a:graphic>
          <a:graphicData uri="http://schemas.openxmlformats.org/presentationml/2006/ole">
            <p:oleObj spid="_x0000_s443394" name="Формула" r:id="rId3" imgW="634680" imgH="406080" progId="Equation.3">
              <p:embed/>
            </p:oleObj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0" y="1643050"/>
            <a:ext cx="8786874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6600"/>
                </a:solidFill>
              </a:rPr>
              <a:t>Давление идеального газа пропорционально произведению концентрации молекул на среднюю кинетическую энергию поступательного движения молекулы.</a:t>
            </a:r>
            <a:endParaRPr lang="ru-RU" sz="3200" b="1" dirty="0">
              <a:solidFill>
                <a:srgbClr val="006600"/>
              </a:solidFill>
            </a:endParaRPr>
          </a:p>
        </p:txBody>
      </p:sp>
      <p:pic>
        <p:nvPicPr>
          <p:cNvPr id="4" name="Рисунок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143380"/>
            <a:ext cx="2153108" cy="1928826"/>
          </a:xfrm>
          <a:prstGeom prst="rect">
            <a:avLst/>
          </a:prstGeom>
          <a:solidFill>
            <a:srgbClr val="FFFF99"/>
          </a:solidFill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357422" y="3995678"/>
            <a:ext cx="6786578" cy="2554545"/>
          </a:xfrm>
          <a:prstGeom prst="rect">
            <a:avLst/>
          </a:prstGeom>
          <a:solidFill>
            <a:srgbClr val="CAFFAF"/>
          </a:solidFill>
          <a:ln w="38100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rgbClr val="0066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концентрация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количество частиц в единице   объема вещества.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4418" name="Object 2" descr="а1"/>
          <p:cNvGraphicFramePr>
            <a:graphicFrameLocks noChangeAspect="1"/>
          </p:cNvGraphicFramePr>
          <p:nvPr/>
        </p:nvGraphicFramePr>
        <p:xfrm>
          <a:off x="214282" y="285728"/>
          <a:ext cx="8806465" cy="5929354"/>
        </p:xfrm>
        <a:graphic>
          <a:graphicData uri="http://schemas.openxmlformats.org/presentationml/2006/ole">
            <p:oleObj spid="_x0000_s444418" name="Формула" r:id="rId3" imgW="1104840" imgH="121896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45442" name="Object 2" descr="а1"/>
          <p:cNvGraphicFramePr>
            <a:graphicFrameLocks noChangeAspect="1"/>
          </p:cNvGraphicFramePr>
          <p:nvPr/>
        </p:nvGraphicFramePr>
        <p:xfrm>
          <a:off x="3929058" y="3714752"/>
          <a:ext cx="2597150" cy="1662113"/>
        </p:xfrm>
        <a:graphic>
          <a:graphicData uri="http://schemas.openxmlformats.org/presentationml/2006/ole">
            <p:oleObj spid="_x0000_s445442" name="Формула" r:id="rId3" imgW="634680" imgH="406080" progId="Equation.3">
              <p:embed/>
            </p:oleObj>
          </a:graphicData>
        </a:graphic>
      </p:graphicFrame>
      <p:graphicFrame>
        <p:nvGraphicFramePr>
          <p:cNvPr id="445443" name="Object 3" descr="а5"/>
          <p:cNvGraphicFramePr>
            <a:graphicFrameLocks noChangeAspect="1"/>
          </p:cNvGraphicFramePr>
          <p:nvPr/>
        </p:nvGraphicFramePr>
        <p:xfrm>
          <a:off x="214282" y="1785926"/>
          <a:ext cx="6192838" cy="1714500"/>
        </p:xfrm>
        <a:graphic>
          <a:graphicData uri="http://schemas.openxmlformats.org/presentationml/2006/ole">
            <p:oleObj spid="_x0000_s445443" name="Формула" r:id="rId4" imgW="1054080" imgH="406080" progId="Equation.3">
              <p:embed/>
            </p:oleObj>
          </a:graphicData>
        </a:graphic>
      </p:graphicFrame>
      <p:graphicFrame>
        <p:nvGraphicFramePr>
          <p:cNvPr id="445444" name="Object 4" descr="а1"/>
          <p:cNvGraphicFramePr>
            <a:graphicFrameLocks noChangeAspect="1"/>
          </p:cNvGraphicFramePr>
          <p:nvPr/>
        </p:nvGraphicFramePr>
        <p:xfrm>
          <a:off x="5715008" y="5603875"/>
          <a:ext cx="3211512" cy="1254125"/>
        </p:xfrm>
        <a:graphic>
          <a:graphicData uri="http://schemas.openxmlformats.org/presentationml/2006/ole">
            <p:oleObj spid="_x0000_s445444" name="Формула" r:id="rId5" imgW="634680" imgH="40608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1357290" y="214290"/>
            <a:ext cx="5715040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4000" b="1" i="1" dirty="0" smtClean="0">
                <a:solidFill>
                  <a:srgbClr val="006600"/>
                </a:solidFill>
              </a:rPr>
              <a:t>Основное уравнение МКТ  идеального газа: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1260</TotalTime>
  <Words>90</Words>
  <Application>Microsoft Office PowerPoint</Application>
  <PresentationFormat>Экран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8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 </cp:lastModifiedBy>
  <cp:revision>126</cp:revision>
  <dcterms:created xsi:type="dcterms:W3CDTF">2010-01-13T09:57:48Z</dcterms:created>
  <dcterms:modified xsi:type="dcterms:W3CDTF">2013-01-10T07:17:51Z</dcterms:modified>
</cp:coreProperties>
</file>