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48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5D2E-19FC-4575-8CD7-371DE855253B}" type="datetimeFigureOut">
              <a:rPr lang="ru-RU" smtClean="0"/>
              <a:t>11.01.2013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C4162-DD38-4B66-B2AD-8BBA3709A7F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5D2E-19FC-4575-8CD7-371DE855253B}" type="datetimeFigureOut">
              <a:rPr lang="ru-RU" smtClean="0"/>
              <a:t>11.01.2013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C4162-DD38-4B66-B2AD-8BBA3709A7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5D2E-19FC-4575-8CD7-371DE855253B}" type="datetimeFigureOut">
              <a:rPr lang="ru-RU" smtClean="0"/>
              <a:t>11.01.2013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C4162-DD38-4B66-B2AD-8BBA3709A7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5D2E-19FC-4575-8CD7-371DE855253B}" type="datetimeFigureOut">
              <a:rPr lang="ru-RU" smtClean="0"/>
              <a:t>11.01.2013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C4162-DD38-4B66-B2AD-8BBA3709A7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5D2E-19FC-4575-8CD7-371DE855253B}" type="datetimeFigureOut">
              <a:rPr lang="ru-RU" smtClean="0"/>
              <a:t>11.01.2013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C4162-DD38-4B66-B2AD-8BBA3709A7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5D2E-19FC-4575-8CD7-371DE855253B}" type="datetimeFigureOut">
              <a:rPr lang="ru-RU" smtClean="0"/>
              <a:t>11.01.2013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C4162-DD38-4B66-B2AD-8BBA3709A7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5D2E-19FC-4575-8CD7-371DE855253B}" type="datetimeFigureOut">
              <a:rPr lang="ru-RU" smtClean="0"/>
              <a:t>11.01.2013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C4162-DD38-4B66-B2AD-8BBA3709A7F7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5D2E-19FC-4575-8CD7-371DE855253B}" type="datetimeFigureOut">
              <a:rPr lang="ru-RU" smtClean="0"/>
              <a:t>11.01.2013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C4162-DD38-4B66-B2AD-8BBA3709A7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5D2E-19FC-4575-8CD7-371DE855253B}" type="datetimeFigureOut">
              <a:rPr lang="ru-RU" smtClean="0"/>
              <a:t>11.01.2013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C4162-DD38-4B66-B2AD-8BBA3709A7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5D2E-19FC-4575-8CD7-371DE855253B}" type="datetimeFigureOut">
              <a:rPr lang="ru-RU" smtClean="0"/>
              <a:t>11.01.2013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C4162-DD38-4B66-B2AD-8BBA3709A7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5D2E-19FC-4575-8CD7-371DE855253B}" type="datetimeFigureOut">
              <a:rPr lang="ru-RU" smtClean="0"/>
              <a:t>11.01.2013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C4162-DD38-4B66-B2AD-8BBA3709A7F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3D15D2E-19FC-4575-8CD7-371DE855253B}" type="datetimeFigureOut">
              <a:rPr lang="ru-RU" smtClean="0"/>
              <a:t>11.01.2013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35C4162-DD38-4B66-B2AD-8BBA3709A7F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83768" y="980728"/>
            <a:ext cx="281076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Жа</a:t>
            </a:r>
            <a:r>
              <a:rPr lang="kk-KZ" sz="4400" dirty="0" smtClean="0">
                <a:latin typeface="Times New Roman" pitchFamily="18" charset="0"/>
                <a:cs typeface="Times New Roman" pitchFamily="18" charset="0"/>
              </a:rPr>
              <a:t>ңа жыл.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517279"/>
            <a:ext cx="1906141" cy="323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018" y="2996952"/>
            <a:ext cx="3619500" cy="2051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2418" y="3429000"/>
            <a:ext cx="1880022" cy="323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59067"/>
            <a:ext cx="2198315" cy="1889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8074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 dir="in"/>
      </p:transition>
    </mc:Choice>
    <mc:Fallback>
      <p:transition spd="slow">
        <p:split orient="vert"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094232" y="3387619"/>
            <a:ext cx="6400800" cy="3474720"/>
          </a:xfrm>
        </p:spPr>
        <p:txBody>
          <a:bodyPr/>
          <a:lstStyle/>
          <a:p>
            <a:pPr marL="45720" indent="0">
              <a:buNone/>
            </a:pPr>
            <a:r>
              <a:rPr lang="kk-KZ" dirty="0" smtClean="0"/>
              <a:t>                    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123726" y="908720"/>
            <a:ext cx="21854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Сөздікпен жұмыс: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19672" y="1844824"/>
            <a:ext cx="3328668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Тойлайды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– празднуют</a:t>
            </a:r>
          </a:p>
          <a:p>
            <a:r>
              <a:rPr lang="kk-KZ" sz="24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Шырша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– елка</a:t>
            </a:r>
          </a:p>
          <a:p>
            <a:r>
              <a:rPr lang="kk-KZ" sz="24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Безендіреді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– украшают</a:t>
            </a:r>
          </a:p>
          <a:p>
            <a:r>
              <a:rPr lang="kk-KZ" sz="24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Сыйлық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– подарки</a:t>
            </a:r>
          </a:p>
          <a:p>
            <a:r>
              <a:rPr lang="kk-KZ" sz="24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Үлкендер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– взрослые</a:t>
            </a:r>
          </a:p>
          <a:p>
            <a:r>
              <a:rPr lang="kk-KZ" sz="24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Билейді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- танцуют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594454"/>
            <a:ext cx="2736304" cy="3194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3" y="4153148"/>
            <a:ext cx="3030571" cy="2300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0961" y="4128238"/>
            <a:ext cx="3071439" cy="232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0116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3717032" cy="3849608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kk-KZ" sz="2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Жаңа жыл.</a:t>
            </a:r>
          </a:p>
          <a:p>
            <a:pPr marL="45720" indent="0" algn="ctr">
              <a:buNone/>
            </a:pPr>
            <a:endParaRPr lang="kk-KZ" sz="280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 algn="just">
              <a:buNone/>
            </a:pPr>
            <a:r>
              <a:rPr lang="kk-KZ" dirty="0" smtClean="0"/>
              <a:t>   </a:t>
            </a:r>
            <a:r>
              <a:rPr lang="kk-KZ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Желтоқсанның 31 күні біздің еліміз Жаңа жыл мерекесін тойлайды. Бұл күні дастақан дайындайды. Шыршаны </a:t>
            </a:r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орна-тып</a:t>
            </a:r>
            <a:r>
              <a:rPr lang="kk-KZ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оны безендіреді. Аяз ата мен Ақшақар сыйлық әкеледі. Балалар, үлкендер ән айтады, би билейді.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484784"/>
            <a:ext cx="3384376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725144"/>
            <a:ext cx="2247900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1943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3" y="1700808"/>
            <a:ext cx="7488831" cy="1728192"/>
          </a:xfrm>
        </p:spPr>
        <p:txBody>
          <a:bodyPr/>
          <a:lstStyle/>
          <a:p>
            <a:pPr marL="0" indent="0" algn="l">
              <a:buNone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Жаңа жыл мерекесі келді. Жаңа жылға әдемі                  қойдық.</a:t>
            </a:r>
            <a:br>
              <a:rPr lang="kk-KZ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000" dirty="0">
                <a:latin typeface="Times New Roman" pitchFamily="18" charset="0"/>
                <a:cs typeface="Times New Roman" pitchFamily="18" charset="0"/>
              </a:rPr>
            </a:b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000" dirty="0">
                <a:latin typeface="Times New Roman" pitchFamily="18" charset="0"/>
                <a:cs typeface="Times New Roman" pitchFamily="18" charset="0"/>
              </a:rPr>
            </a:b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ен                   келді. Олар                          сыйлық </a:t>
            </a:r>
            <a:br>
              <a:rPr lang="kk-KZ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000" dirty="0">
                <a:latin typeface="Times New Roman" pitchFamily="18" charset="0"/>
                <a:cs typeface="Times New Roman" pitchFamily="18" charset="0"/>
              </a:rPr>
            </a:b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берді.   Мен                      інімге сыйладым.  </a:t>
            </a:r>
            <a:br>
              <a:rPr lang="kk-KZ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000" dirty="0">
                <a:latin typeface="Times New Roman" pitchFamily="18" charset="0"/>
                <a:cs typeface="Times New Roman" pitchFamily="18" charset="0"/>
              </a:rPr>
            </a:b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537240"/>
          </a:xfrm>
        </p:spPr>
        <p:txBody>
          <a:bodyPr/>
          <a:lstStyle/>
          <a:p>
            <a:pPr marL="45720" indent="0" algn="ctr">
              <a:buNone/>
            </a:pPr>
            <a:r>
              <a:rPr lang="kk-KZ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Сөйлемді толықтырып жазыңдар.</a:t>
            </a:r>
            <a:endParaRPr lang="ru-RU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6" r="11640"/>
          <a:stretch/>
        </p:blipFill>
        <p:spPr bwMode="auto">
          <a:xfrm>
            <a:off x="2051720" y="4293096"/>
            <a:ext cx="1136768" cy="869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70" r="15792"/>
          <a:stretch/>
        </p:blipFill>
        <p:spPr bwMode="auto">
          <a:xfrm>
            <a:off x="5940152" y="1196752"/>
            <a:ext cx="925974" cy="1284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708920"/>
            <a:ext cx="1066800" cy="1201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49" r="13970"/>
          <a:stretch/>
        </p:blipFill>
        <p:spPr bwMode="auto">
          <a:xfrm>
            <a:off x="2411760" y="2708920"/>
            <a:ext cx="1006998" cy="1201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1452" y="2708920"/>
            <a:ext cx="1491687" cy="1201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2454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" indent="0" algn="ctr">
              <a:buNone/>
            </a:pPr>
            <a:r>
              <a:rPr lang="kk-KZ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Сурет бойынша әңгімелеңдер.</a:t>
            </a:r>
            <a:endParaRPr lang="ru-RU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204864"/>
            <a:ext cx="5256584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109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28</TotalTime>
  <Words>75</Words>
  <Application>Microsoft Office PowerPoint</Application>
  <PresentationFormat>Экран (4:3)</PresentationFormat>
  <Paragraphs>15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Воздушный поток</vt:lpstr>
      <vt:lpstr>Презентация PowerPoint</vt:lpstr>
      <vt:lpstr>Презентация PowerPoint</vt:lpstr>
      <vt:lpstr>Презентация PowerPoint</vt:lpstr>
      <vt:lpstr> Жаңа жыл мерекесі келді. Жаңа жылға әдемі                  қойдық.                        мен                   келді. Олар                          сыйлық     берді.   Мен                      інімге сыйладым.    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Даулет</dc:creator>
  <cp:lastModifiedBy>Даулет</cp:lastModifiedBy>
  <cp:revision>3</cp:revision>
  <dcterms:created xsi:type="dcterms:W3CDTF">2013-01-11T15:51:53Z</dcterms:created>
  <dcterms:modified xsi:type="dcterms:W3CDTF">2013-01-11T16:19:54Z</dcterms:modified>
</cp:coreProperties>
</file>