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48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87214-1662-4C5D-A2A6-0F2633D5FEB6}" type="datetimeFigureOut">
              <a:rPr lang="ru-RU" smtClean="0"/>
              <a:t>11.01.2013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9A306F7D-EF8F-48EC-938C-E1BE593B5D25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87214-1662-4C5D-A2A6-0F2633D5FEB6}" type="datetimeFigureOut">
              <a:rPr lang="ru-RU" smtClean="0"/>
              <a:t>11.01.2013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06F7D-EF8F-48EC-938C-E1BE593B5D25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9A306F7D-EF8F-48EC-938C-E1BE593B5D25}" type="slidenum">
              <a:rPr lang="ru-RU" smtClean="0"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87214-1662-4C5D-A2A6-0F2633D5FEB6}" type="datetimeFigureOut">
              <a:rPr lang="ru-RU" smtClean="0"/>
              <a:t>11.01.2013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87214-1662-4C5D-A2A6-0F2633D5FEB6}" type="datetimeFigureOut">
              <a:rPr lang="ru-RU" smtClean="0"/>
              <a:t>11.01.2013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9A306F7D-EF8F-48EC-938C-E1BE593B5D25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87214-1662-4C5D-A2A6-0F2633D5FEB6}" type="datetimeFigureOut">
              <a:rPr lang="ru-RU" smtClean="0"/>
              <a:t>11.01.2013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9A306F7D-EF8F-48EC-938C-E1BE593B5D25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ADF87214-1662-4C5D-A2A6-0F2633D5FEB6}" type="datetimeFigureOut">
              <a:rPr lang="ru-RU" smtClean="0"/>
              <a:t>11.01.2013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06F7D-EF8F-48EC-938C-E1BE593B5D25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бъект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Объект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87214-1662-4C5D-A2A6-0F2633D5FEB6}" type="datetimeFigureOut">
              <a:rPr lang="ru-RU" smtClean="0"/>
              <a:t>11.01.2013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Объект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Объект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9A306F7D-EF8F-48EC-938C-E1BE593B5D25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87214-1662-4C5D-A2A6-0F2633D5FEB6}" type="datetimeFigureOut">
              <a:rPr lang="ru-RU" smtClean="0"/>
              <a:t>11.01.2013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9A306F7D-EF8F-48EC-938C-E1BE593B5D2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87214-1662-4C5D-A2A6-0F2633D5FEB6}" type="datetimeFigureOut">
              <a:rPr lang="ru-RU" smtClean="0"/>
              <a:t>11.01.2013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A306F7D-EF8F-48EC-938C-E1BE593B5D2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Объект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9A306F7D-EF8F-48EC-938C-E1BE593B5D25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87214-1662-4C5D-A2A6-0F2633D5FEB6}" type="datetimeFigureOut">
              <a:rPr lang="ru-RU" smtClean="0"/>
              <a:t>11.01.2013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9A306F7D-EF8F-48EC-938C-E1BE593B5D25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ADF87214-1662-4C5D-A2A6-0F2633D5FEB6}" type="datetimeFigureOut">
              <a:rPr lang="ru-RU" smtClean="0"/>
              <a:t>11.01.2013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ADF87214-1662-4C5D-A2A6-0F2633D5FEB6}" type="datetimeFigureOut">
              <a:rPr lang="ru-RU" smtClean="0"/>
              <a:t>11.01.2013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9A306F7D-EF8F-48EC-938C-E1BE593B5D25}" type="slidenum">
              <a:rPr lang="ru-RU" smtClean="0"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Туған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жер</a:t>
            </a: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562448"/>
            <a:ext cx="2160240" cy="2074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562448"/>
            <a:ext cx="2088232" cy="2074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3754024"/>
            <a:ext cx="1512168" cy="1363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4920525"/>
            <a:ext cx="2952328" cy="15121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2763419"/>
            <a:ext cx="2088231" cy="18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754024"/>
            <a:ext cx="1459979" cy="16191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43845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0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Сөздікпен жұмыс: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043608" y="2132856"/>
            <a:ext cx="4320480" cy="2160240"/>
          </a:xfrm>
        </p:spPr>
        <p:txBody>
          <a:bodyPr>
            <a:normAutofit lnSpcReduction="10000"/>
          </a:bodyPr>
          <a:lstStyle/>
          <a:p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Атамекен – отчизна, земля отцов</a:t>
            </a:r>
          </a:p>
          <a:p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Отан - Родина</a:t>
            </a:r>
          </a:p>
          <a:p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Өлке – край</a:t>
            </a:r>
          </a:p>
          <a:p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Тоғай, орман – роща, лес</a:t>
            </a:r>
          </a:p>
          <a:p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Сүйеміз – любим</a:t>
            </a:r>
          </a:p>
          <a:p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Ардақтаймыз - ценим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0246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Мәтінді түсініп оқы.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    Менің елім – Қазақстан.</a:t>
            </a:r>
          </a:p>
          <a:p>
            <a:pPr marL="0" indent="0" algn="just">
              <a:buNone/>
            </a:pP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   Біздің Отанымыз – Қазақстан Республикасы. Ол – үлкен әрі бай өлке. Онда тоғай, өзен, көл, ауыл, қала көп.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Қазақстанда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көп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халық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тұрады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Олар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тату.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Біз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атамекенімізді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сүйеміз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ардақтаймыз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kk-KZ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717032"/>
            <a:ext cx="1656184" cy="1584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3634174"/>
            <a:ext cx="1512168" cy="12349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3284984"/>
            <a:ext cx="1584176" cy="10857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971" y="5013176"/>
            <a:ext cx="1843262" cy="1368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4005064"/>
            <a:ext cx="1584176" cy="1692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75422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Сөз тіркестерін қазақ тіліне аударып жаз.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899592" y="2420888"/>
            <a:ext cx="6912768" cy="41102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Наша Родина,    большая роща,            чистое озеро,    красивый город, дружный народ,    наша республика, маленький ауыл,    богатый край.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2747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Өлеңді мәнерлеп оқы.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123728" y="1844824"/>
            <a:ext cx="4320480" cy="4572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Отан – жерім, Отан – суым,</a:t>
            </a:r>
          </a:p>
          <a:p>
            <a:pPr marL="0" indent="0">
              <a:buNone/>
            </a:pP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Отан – қуат, нәр береді.</a:t>
            </a:r>
          </a:p>
          <a:p>
            <a:pPr marL="0" indent="0">
              <a:buNone/>
            </a:pP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Отан – ұран, Отан – туым,</a:t>
            </a:r>
          </a:p>
          <a:p>
            <a:pPr marL="0" indent="0">
              <a:buNone/>
            </a:pP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Отан мәңгі гүлденеді.</a:t>
            </a:r>
          </a:p>
          <a:p>
            <a:pPr marL="0" indent="0">
              <a:buNone/>
            </a:pPr>
            <a:endParaRPr lang="kk-KZ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                    М.Хакімжанова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2671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25</TotalTime>
  <Words>145</Words>
  <Application>Microsoft Office PowerPoint</Application>
  <PresentationFormat>Экран (4:3)</PresentationFormat>
  <Paragraphs>20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Официальная</vt:lpstr>
      <vt:lpstr>Туған жер.</vt:lpstr>
      <vt:lpstr>Сөздікпен жұмыс:</vt:lpstr>
      <vt:lpstr>Мәтінді түсініп оқы.</vt:lpstr>
      <vt:lpstr>Сөз тіркестерін қазақ тіліне аударып жаз.</vt:lpstr>
      <vt:lpstr>Өлеңді мәнерлеп оқы.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Туған жер.</dc:title>
  <dc:creator>Даулет</dc:creator>
  <cp:lastModifiedBy>Даулет</cp:lastModifiedBy>
  <cp:revision>3</cp:revision>
  <dcterms:created xsi:type="dcterms:W3CDTF">2013-01-11T14:36:18Z</dcterms:created>
  <dcterms:modified xsi:type="dcterms:W3CDTF">2013-01-11T15:01:34Z</dcterms:modified>
</cp:coreProperties>
</file>