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D15D2E-19FC-4575-8CD7-371DE855253B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5C4162-DD38-4B66-B2AD-8BBA3709A7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980728"/>
            <a:ext cx="281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ңа жыл.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7279"/>
            <a:ext cx="1906141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8" y="2996952"/>
            <a:ext cx="3619500" cy="205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18" y="3429000"/>
            <a:ext cx="188002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9067"/>
            <a:ext cx="2198315" cy="188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07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94232" y="3387619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kk-KZ" dirty="0" smtClean="0"/>
              <a:t>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6" y="908720"/>
            <a:ext cx="2185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Сөздікпен жұмыс: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844824"/>
            <a:ext cx="3328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Тойлайды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празднуют</a:t>
            </a:r>
          </a:p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Шырша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елка</a:t>
            </a:r>
          </a:p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Безендіреді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украшают</a:t>
            </a:r>
          </a:p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Сыйлық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подарки</a:t>
            </a:r>
          </a:p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Үлкендер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взрослые</a:t>
            </a:r>
          </a:p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Билейді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- танцуют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4454"/>
            <a:ext cx="2736304" cy="31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4153148"/>
            <a:ext cx="3030571" cy="23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61" y="4128238"/>
            <a:ext cx="3071439" cy="232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3717032" cy="38496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 жыл.</a:t>
            </a:r>
          </a:p>
          <a:p>
            <a:pPr marL="45720" indent="0" algn="ctr">
              <a:buNone/>
            </a:pPr>
            <a:endParaRPr lang="kk-KZ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kk-KZ" dirty="0" smtClean="0"/>
              <a:t>   </a:t>
            </a: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Желтоқсанның 31 күні біздің еліміз Жаңа жыл мерекесін тойлайды. Бұл күні дастақан дайындайды. Шыршаны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орна-тып</a:t>
            </a: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оны безендіреді. Аяз ата мен Ақшақар сыйлық әкеледі. Балалар, үлкендер ән айтады, би билейді.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843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22479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700808"/>
            <a:ext cx="7488831" cy="1728192"/>
          </a:xfrm>
        </p:spPr>
        <p:txBody>
          <a:bodyPr/>
          <a:lstStyle/>
          <a:p>
            <a:pPr marL="0" indent="0" algn="l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Жаңа жыл мерекесі келді. Жаңа жылға әдемі                  қойдық.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ен                   келді. Олар                          сыйлық 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берді.   Мен                      інімге сыйладым.  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/>
          <a:lstStyle/>
          <a:p>
            <a:pPr marL="45720" indent="0" algn="ctr">
              <a:buNone/>
            </a:pPr>
            <a:r>
              <a:rPr lang="kk-KZ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Сөйлемді толықтырып жазыңдар.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r="11640"/>
          <a:stretch/>
        </p:blipFill>
        <p:spPr bwMode="auto">
          <a:xfrm>
            <a:off x="2051720" y="4293096"/>
            <a:ext cx="1136768" cy="86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r="15792"/>
          <a:stretch/>
        </p:blipFill>
        <p:spPr bwMode="auto">
          <a:xfrm>
            <a:off x="5940152" y="1196752"/>
            <a:ext cx="925974" cy="12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1066800" cy="12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3970"/>
          <a:stretch/>
        </p:blipFill>
        <p:spPr bwMode="auto">
          <a:xfrm>
            <a:off x="2411760" y="2708920"/>
            <a:ext cx="1006998" cy="12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52" y="2708920"/>
            <a:ext cx="1491687" cy="12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4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kk-KZ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Сурет бойынша әңгімелеңдер.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2565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75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 Жаңа жыл мерекесі келді. Жаңа жылға әдемі                  қойдық.                        мен                   келді. Олар                          сыйлық     берді.   Мен                      інімге сыйладым.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</dc:creator>
  <cp:lastModifiedBy>Даулет</cp:lastModifiedBy>
  <cp:revision>3</cp:revision>
  <dcterms:created xsi:type="dcterms:W3CDTF">2013-01-11T15:51:53Z</dcterms:created>
  <dcterms:modified xsi:type="dcterms:W3CDTF">2013-01-11T16:19:54Z</dcterms:modified>
</cp:coreProperties>
</file>