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E085849-020F-448C-AC8F-D11CADFF6FA5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2523CD3-B70E-4E07-AD35-E24F472560C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1484784"/>
            <a:ext cx="2498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Күз мезгілі.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068960"/>
            <a:ext cx="2520280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764704"/>
            <a:ext cx="1944216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8897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Тапсырма: Суреттердің орнына сөздерді қойып жазыңдар.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t0.gstatic.com/images?q=tbn:ANd9GcT3Apo-3a0bltDZy4t3U6tz1FkNL8ZnzGSVEVFkUfgniii0ylmfSyrgu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156" y="2924944"/>
            <a:ext cx="12096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http://t2.gstatic.com/images?q=tbn:ANd9GcQIDVaXVGaH-ofthBnHuAmuHOPGUyADC55hp-Uh8OpsIH0UwJ2dES0Ac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850960"/>
            <a:ext cx="960884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16832"/>
            <a:ext cx="1080120" cy="77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157" y="4077072"/>
            <a:ext cx="1083684" cy="875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077071"/>
            <a:ext cx="1245251" cy="93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178" y="4077071"/>
            <a:ext cx="1022798" cy="913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924944"/>
            <a:ext cx="1008112" cy="942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1006" y="2060715"/>
            <a:ext cx="788639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Күзде                          сарғаяды.  2. Күзде                        жылы жаққа ұшады.</a:t>
            </a: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 Күзде                       ,                    піседі.  4. Күзде күн суытады.</a:t>
            </a: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 Күзде                      ,                    ,                        қысқа дайындалады.  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06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4581129"/>
            <a:ext cx="7408333" cy="154503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Бұл қай мезгіл?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Балалар қайда шықты?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Ауа райы қандай?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Балалар не істеп жүр?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        Сурет арқылы әңгімелеңдер.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00808"/>
            <a:ext cx="2664296" cy="2650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00808"/>
            <a:ext cx="3096344" cy="2650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002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71800" y="1844824"/>
            <a:ext cx="1800200" cy="3594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Алақай,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Алақай! –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Шаттанды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Балақай: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Сабақты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Сағындық,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Мектепке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Ағылдық.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Өлеңді мәнерлеп оқыңдар.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52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59</TotalTime>
  <Words>83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Презентация PowerPoint</vt:lpstr>
      <vt:lpstr>Тапсырма: Суреттердің орнына сөздерді қойып жазыңдар.</vt:lpstr>
      <vt:lpstr>              Сурет арқылы әңгімелеңдер.</vt:lpstr>
      <vt:lpstr>Өлеңді мәнерлеп оқыңдар.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Даулет</dc:creator>
  <cp:lastModifiedBy>Даулет</cp:lastModifiedBy>
  <cp:revision>4</cp:revision>
  <dcterms:created xsi:type="dcterms:W3CDTF">2013-01-11T13:36:36Z</dcterms:created>
  <dcterms:modified xsi:type="dcterms:W3CDTF">2013-01-11T14:36:07Z</dcterms:modified>
</cp:coreProperties>
</file>