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DF87214-1662-4C5D-A2A6-0F2633D5FEB6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306F7D-EF8F-48EC-938C-E1BE593B5D25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Туған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62448"/>
            <a:ext cx="2160240" cy="2074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2448"/>
            <a:ext cx="2088232" cy="2074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754024"/>
            <a:ext cx="1512168" cy="1363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920525"/>
            <a:ext cx="2952328" cy="1512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63419"/>
            <a:ext cx="2088231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754024"/>
            <a:ext cx="1459979" cy="1619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384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Сөздікпен жұмыс: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43608" y="2132856"/>
            <a:ext cx="4320480" cy="2160240"/>
          </a:xfrm>
        </p:spPr>
        <p:txBody>
          <a:bodyPr>
            <a:normAutofit lnSpcReduction="10000"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Атамекен – отчизна, земля отцов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Отан - Родина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Өлке – край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Тоғай, орман – роща, лес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Сүйеміз – любим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Ардақтаймыз - ценим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24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Мәтінді түсініп оқы.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Менің елім – Қазақстан.</a:t>
            </a:r>
          </a:p>
          <a:p>
            <a:pPr marL="0" indent="0" algn="just">
              <a:buNone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Біздің Отанымыз – Қазақстан Республикасы. Ол – үлкен әрі бай өлке. Онда тоғай, өзен, көл, ауыл, қала көп.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Қазақстанда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халық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тату.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атамекенімізді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сүйеміз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ардақтаймыз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717032"/>
            <a:ext cx="1656184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634174"/>
            <a:ext cx="1512168" cy="1234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284984"/>
            <a:ext cx="1584176" cy="1085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6971" y="5013176"/>
            <a:ext cx="1843262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05064"/>
            <a:ext cx="1584176" cy="16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542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 тіркестерін қазақ тіліне аударып жаз.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99592" y="2420888"/>
            <a:ext cx="6912768" cy="4110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Наша Родина,    большая роща,            чистое озеро,    красивый город, дружный народ,    наша республика, маленький ауыл,    богатый край.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74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Өлеңді мәнерлеп оқы.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23728" y="1844824"/>
            <a:ext cx="432048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Отан – жерім, Отан – суым,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Отан – қуат, нәр береді.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Отан – ұран, Отан – туым,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Отан мәңгі гүлденеді.</a:t>
            </a:r>
          </a:p>
          <a:p>
            <a:pPr marL="0" indent="0">
              <a:buNone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          М.Хакімжанова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67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</TotalTime>
  <Words>145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Официальная</vt:lpstr>
      <vt:lpstr>Туған жер.</vt:lpstr>
      <vt:lpstr>Сөздікпен жұмыс:</vt:lpstr>
      <vt:lpstr>Мәтінді түсініп оқы.</vt:lpstr>
      <vt:lpstr>Сөз тіркестерін қазақ тіліне аударып жаз.</vt:lpstr>
      <vt:lpstr>Өлеңді мәнерлеп оқы.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Туған жер.</dc:title>
  <dc:creator>Даулет</dc:creator>
  <cp:lastModifiedBy>Даулет</cp:lastModifiedBy>
  <cp:revision>3</cp:revision>
  <dcterms:created xsi:type="dcterms:W3CDTF">2013-01-11T14:36:18Z</dcterms:created>
  <dcterms:modified xsi:type="dcterms:W3CDTF">2013-01-11T15:01:34Z</dcterms:modified>
</cp:coreProperties>
</file>