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6" r:id="rId7"/>
    <p:sldId id="267" r:id="rId8"/>
    <p:sldId id="263" r:id="rId9"/>
    <p:sldId id="262" r:id="rId10"/>
    <p:sldId id="264" r:id="rId11"/>
    <p:sldId id="265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CCFF"/>
    <a:srgbClr val="FF0000"/>
    <a:srgbClr val="66FF66"/>
    <a:srgbClr val="C0C0C0"/>
    <a:srgbClr val="006600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37EF213-A18F-4769-8C81-CFF48E9B0AB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EEBA0E-B408-4725-84C2-478AFAB13703}" type="slidenum">
              <a:rPr lang="ru-RU"/>
              <a:pPr/>
              <a:t>14</a:t>
            </a:fld>
            <a:endParaRPr lang="ru-RU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Все вычислительные примеры дети записывают в тетрадь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E874C2-E86E-4236-8700-F1747DD19DDB}" type="slidenum">
              <a:rPr lang="ru-RU"/>
              <a:pPr/>
              <a:t>18</a:t>
            </a:fld>
            <a:endParaRPr lang="ru-RU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№ 488, Виленкин Н.Я., 2006 год издания.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21E23-82AD-4387-BA8C-BF9C4C8C8D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C7CD8C-CAD6-4D6E-A1BF-84FFD5D375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CB3D1-6829-474E-A290-6538ADA5D2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5614C7-8413-4913-A885-BED5E1A30C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5E6B1E7-BF3A-4B65-BBC0-1E4112F25A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CE09A-7267-4F71-9BFB-6D668809B1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D255E-2957-4C06-ADA0-CC789A2D9F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9FAA6-6FE6-4372-B53F-481F4FB3AD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5D0A9-4158-4680-B0DE-5190B2E081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76607-2361-42AA-9D74-B9D5C5FF58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D6120-5DE1-4428-878E-0B5024BC0AA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054035-EA38-449C-9178-3BBB0D48F9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C98BC-2188-47AE-958A-7E48214ED0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/>
            </a:gs>
            <a:gs pos="100000">
              <a:srgbClr val="99FFCC">
                <a:gamma/>
                <a:tint val="0"/>
                <a:invGamma/>
              </a:srgb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673F4BE-EC0B-441D-9759-0DCB108149F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hyperlink" Target="&#1057;&#1072;&#1084;&#1086;&#1089;&#1090;%20&#1088;&#1072;&#1073;.%20&#1044;&#1077;&#1083;.doc" TargetMode="Externa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d36efffaa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28875" cy="3960813"/>
          </a:xfrm>
          <a:prstGeom prst="rect">
            <a:avLst/>
          </a:prstGeom>
          <a:noFill/>
        </p:spPr>
      </p:pic>
      <p:pic>
        <p:nvPicPr>
          <p:cNvPr id="3075" name="Picture 3" descr="Рисунок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18263" y="2420938"/>
            <a:ext cx="2725737" cy="4149725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987675" y="404813"/>
            <a:ext cx="32400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3200" b="1">
                <a:solidFill>
                  <a:srgbClr val="006600"/>
                </a:solidFill>
                <a:latin typeface="Georgia" pitchFamily="18" charset="0"/>
              </a:rPr>
              <a:t>5 класс.</a:t>
            </a: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 rot="-2106788">
            <a:off x="1849438" y="1452563"/>
            <a:ext cx="6600825" cy="2665412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35741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50000">
                      <a:srgbClr val="008000">
                        <a:gamma/>
                        <a:tint val="33725"/>
                        <a:invGamma/>
                      </a:srgbClr>
                    </a:gs>
                    <a:gs pos="100000">
                      <a:srgbClr val="008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Деление</a:t>
            </a:r>
          </a:p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50000">
                      <a:srgbClr val="008000">
                        <a:gamma/>
                        <a:tint val="33725"/>
                        <a:invGamma/>
                      </a:srgbClr>
                    </a:gs>
                    <a:gs pos="100000">
                      <a:srgbClr val="008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чисел.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7" name="Group 7"/>
          <p:cNvGrpSpPr>
            <a:grpSpLocks/>
          </p:cNvGrpSpPr>
          <p:nvPr/>
        </p:nvGrpSpPr>
        <p:grpSpPr bwMode="auto">
          <a:xfrm>
            <a:off x="684213" y="549275"/>
            <a:ext cx="2520950" cy="576263"/>
            <a:chOff x="1746" y="1979"/>
            <a:chExt cx="3175" cy="771"/>
          </a:xfrm>
        </p:grpSpPr>
        <p:sp>
          <p:nvSpPr>
            <p:cNvPr id="10248" name="Oval 8"/>
            <p:cNvSpPr>
              <a:spLocks noChangeArrowheads="1"/>
            </p:cNvSpPr>
            <p:nvPr/>
          </p:nvSpPr>
          <p:spPr bwMode="auto">
            <a:xfrm>
              <a:off x="2562" y="2387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9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746" y="1979"/>
              <a:ext cx="3175" cy="7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b="1" i="1" kern="10">
                  <a:ln w="19050">
                    <a:solidFill>
                      <a:srgbClr val="FFCC99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a   0 = 0</a:t>
              </a:r>
              <a:endParaRPr lang="ru-RU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endParaRPr>
            </a:p>
          </p:txBody>
        </p:sp>
      </p:grpSp>
      <p:pic>
        <p:nvPicPr>
          <p:cNvPr id="10250" name="Picture 10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8263" y="2420938"/>
            <a:ext cx="2725737" cy="4149725"/>
          </a:xfrm>
          <a:prstGeom prst="rect">
            <a:avLst/>
          </a:prstGeom>
          <a:noFill/>
        </p:spPr>
      </p:pic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3492500" y="765175"/>
            <a:ext cx="976313" cy="198438"/>
          </a:xfrm>
          <a:prstGeom prst="rightArrow">
            <a:avLst>
              <a:gd name="adj1" fmla="val 50000"/>
              <a:gd name="adj2" fmla="val 123000"/>
            </a:avLst>
          </a:prstGeom>
          <a:solidFill>
            <a:srgbClr val="008000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4" name="WordArt 14"/>
          <p:cNvSpPr>
            <a:spLocks noChangeArrowheads="1" noChangeShapeType="1" noTextEdit="1"/>
          </p:cNvSpPr>
          <p:nvPr/>
        </p:nvSpPr>
        <p:spPr bwMode="auto">
          <a:xfrm>
            <a:off x="4643438" y="476250"/>
            <a:ext cx="252095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0 : а = 0</a:t>
            </a:r>
          </a:p>
        </p:txBody>
      </p:sp>
      <p:grpSp>
        <p:nvGrpSpPr>
          <p:cNvPr id="10255" name="Group 15"/>
          <p:cNvGrpSpPr>
            <a:grpSpLocks/>
          </p:cNvGrpSpPr>
          <p:nvPr/>
        </p:nvGrpSpPr>
        <p:grpSpPr bwMode="auto">
          <a:xfrm>
            <a:off x="6804025" y="1484313"/>
            <a:ext cx="1657350" cy="619125"/>
            <a:chOff x="4286" y="935"/>
            <a:chExt cx="1044" cy="390"/>
          </a:xfrm>
        </p:grpSpPr>
        <p:sp>
          <p:nvSpPr>
            <p:cNvPr id="10256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4286" y="935"/>
              <a:ext cx="1044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b="1" i="1" kern="10">
                  <a:ln w="19050">
                    <a:solidFill>
                      <a:srgbClr val="FFCC99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a = 0</a:t>
              </a:r>
              <a:endParaRPr lang="ru-RU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endParaRPr>
            </a:p>
          </p:txBody>
        </p:sp>
        <p:sp>
          <p:nvSpPr>
            <p:cNvPr id="10257" name="Freeform 17"/>
            <p:cNvSpPr>
              <a:spLocks/>
            </p:cNvSpPr>
            <p:nvPr/>
          </p:nvSpPr>
          <p:spPr bwMode="auto">
            <a:xfrm>
              <a:off x="4694" y="935"/>
              <a:ext cx="218" cy="390"/>
            </a:xfrm>
            <a:custGeom>
              <a:avLst/>
              <a:gdLst/>
              <a:ahLst/>
              <a:cxnLst>
                <a:cxn ang="0">
                  <a:pos x="0" y="390"/>
                </a:cxn>
                <a:cxn ang="0">
                  <a:pos x="218" y="0"/>
                </a:cxn>
              </a:cxnLst>
              <a:rect l="0" t="0" r="r" b="b"/>
              <a:pathLst>
                <a:path w="218" h="390">
                  <a:moveTo>
                    <a:pt x="0" y="390"/>
                  </a:moveTo>
                  <a:lnTo>
                    <a:pt x="218" y="0"/>
                  </a:lnTo>
                </a:path>
              </a:pathLst>
            </a:cu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58" name="AutoShape 18"/>
          <p:cNvSpPr>
            <a:spLocks noChangeArrowheads="1"/>
          </p:cNvSpPr>
          <p:nvPr/>
        </p:nvSpPr>
        <p:spPr bwMode="auto">
          <a:xfrm>
            <a:off x="539750" y="4941888"/>
            <a:ext cx="6192838" cy="1439862"/>
          </a:xfrm>
          <a:prstGeom prst="wedgeRoundRectCallout">
            <a:avLst>
              <a:gd name="adj1" fmla="val 61944"/>
              <a:gd name="adj2" fmla="val -112625"/>
              <a:gd name="adj3" fmla="val 16667"/>
            </a:avLst>
          </a:prstGeom>
          <a:solidFill>
            <a:srgbClr val="FFFFFF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>
                <a:solidFill>
                  <a:srgbClr val="FF0000"/>
                </a:solidFill>
                <a:latin typeface="Georgia" pitchFamily="18" charset="0"/>
              </a:rPr>
              <a:t>При делении нуля на число, получается </a:t>
            </a:r>
          </a:p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нуль</a:t>
            </a:r>
            <a:r>
              <a:rPr lang="ru-RU" sz="2800" b="1" i="1">
                <a:solidFill>
                  <a:srgbClr val="FF0000"/>
                </a:solidFill>
                <a:latin typeface="Georgia" pitchFamily="18" charset="0"/>
              </a:rPr>
              <a:t>.</a:t>
            </a:r>
            <a:endParaRPr lang="ru-RU" sz="2800" b="1" i="1">
              <a:solidFill>
                <a:srgbClr val="006600"/>
              </a:solidFill>
              <a:latin typeface="Georgia" pitchFamily="18" charset="0"/>
            </a:endParaRPr>
          </a:p>
        </p:txBody>
      </p:sp>
      <p:sp>
        <p:nvSpPr>
          <p:cNvPr id="10259" name="WordArt 19"/>
          <p:cNvSpPr>
            <a:spLocks noChangeArrowheads="1" noChangeShapeType="1" noTextEdit="1"/>
          </p:cNvSpPr>
          <p:nvPr/>
        </p:nvSpPr>
        <p:spPr bwMode="auto">
          <a:xfrm>
            <a:off x="827088" y="1557338"/>
            <a:ext cx="33845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0 : 48 = ...</a:t>
            </a:r>
          </a:p>
        </p:txBody>
      </p:sp>
      <p:sp>
        <p:nvSpPr>
          <p:cNvPr id="10260" name="WordArt 20"/>
          <p:cNvSpPr>
            <a:spLocks noChangeArrowheads="1" noChangeShapeType="1" noTextEdit="1"/>
          </p:cNvSpPr>
          <p:nvPr/>
        </p:nvSpPr>
        <p:spPr bwMode="auto">
          <a:xfrm>
            <a:off x="900113" y="2492375"/>
            <a:ext cx="33845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0 : 12 = ...</a:t>
            </a:r>
          </a:p>
        </p:txBody>
      </p:sp>
      <p:sp>
        <p:nvSpPr>
          <p:cNvPr id="10261" name="WordArt 21"/>
          <p:cNvSpPr>
            <a:spLocks noChangeArrowheads="1" noChangeShapeType="1" noTextEdit="1"/>
          </p:cNvSpPr>
          <p:nvPr/>
        </p:nvSpPr>
        <p:spPr bwMode="auto">
          <a:xfrm>
            <a:off x="900113" y="3500438"/>
            <a:ext cx="33845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0 : 99 = ...</a:t>
            </a:r>
          </a:p>
        </p:txBody>
      </p:sp>
      <p:sp>
        <p:nvSpPr>
          <p:cNvPr id="10262" name="AutoShape 22"/>
          <p:cNvSpPr>
            <a:spLocks noChangeArrowheads="1"/>
          </p:cNvSpPr>
          <p:nvPr/>
        </p:nvSpPr>
        <p:spPr bwMode="auto">
          <a:xfrm>
            <a:off x="3348038" y="1196975"/>
            <a:ext cx="2808287" cy="345598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00FF00">
                  <a:gamma/>
                  <a:tint val="10196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4127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600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 animBg="1"/>
      <p:bldP spid="10254" grpId="0" animBg="1"/>
      <p:bldP spid="10258" grpId="0" animBg="1"/>
      <p:bldP spid="10259" grpId="0" animBg="1"/>
      <p:bldP spid="10260" grpId="0" animBg="1"/>
      <p:bldP spid="10261" grpId="0" animBg="1"/>
      <p:bldP spid="1026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5" name="Picture 11" descr="dd36efffaa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97188"/>
            <a:ext cx="2428875" cy="3960812"/>
          </a:xfrm>
          <a:prstGeom prst="rect">
            <a:avLst/>
          </a:prstGeom>
          <a:noFill/>
        </p:spPr>
      </p:pic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250825" y="188913"/>
            <a:ext cx="6121400" cy="576262"/>
          </a:xfrm>
          <a:prstGeom prst="wedgeRoundRectCallout">
            <a:avLst>
              <a:gd name="adj1" fmla="val -41495"/>
              <a:gd name="adj2" fmla="val 565426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>
                <a:solidFill>
                  <a:srgbClr val="993300"/>
                </a:solidFill>
                <a:latin typeface="Georgia" pitchFamily="18" charset="0"/>
              </a:rPr>
              <a:t>Какое из чисел пропущено? </a:t>
            </a:r>
          </a:p>
        </p:txBody>
      </p:sp>
      <p:grpSp>
        <p:nvGrpSpPr>
          <p:cNvPr id="11284" name="Group 20"/>
          <p:cNvGrpSpPr>
            <a:grpSpLocks/>
          </p:cNvGrpSpPr>
          <p:nvPr/>
        </p:nvGrpSpPr>
        <p:grpSpPr bwMode="auto">
          <a:xfrm>
            <a:off x="2339975" y="1341438"/>
            <a:ext cx="3816350" cy="3025775"/>
            <a:chOff x="1474" y="845"/>
            <a:chExt cx="2404" cy="1906"/>
          </a:xfrm>
        </p:grpSpPr>
        <p:sp>
          <p:nvSpPr>
            <p:cNvPr id="11277" name="AutoShape 13"/>
            <p:cNvSpPr>
              <a:spLocks noChangeArrowheads="1"/>
            </p:cNvSpPr>
            <p:nvPr/>
          </p:nvSpPr>
          <p:spPr bwMode="auto">
            <a:xfrm>
              <a:off x="1474" y="845"/>
              <a:ext cx="2404" cy="1905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8" name="Freeform 14"/>
            <p:cNvSpPr>
              <a:spLocks/>
            </p:cNvSpPr>
            <p:nvPr/>
          </p:nvSpPr>
          <p:spPr bwMode="auto">
            <a:xfrm>
              <a:off x="2669" y="874"/>
              <a:ext cx="9" cy="127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276"/>
                </a:cxn>
              </a:cxnLst>
              <a:rect l="0" t="0" r="r" b="b"/>
              <a:pathLst>
                <a:path w="9" h="1276">
                  <a:moveTo>
                    <a:pt x="9" y="0"/>
                  </a:moveTo>
                  <a:lnTo>
                    <a:pt x="0" y="1276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79" name="Line 15"/>
            <p:cNvSpPr>
              <a:spLocks noChangeShapeType="1"/>
            </p:cNvSpPr>
            <p:nvPr/>
          </p:nvSpPr>
          <p:spPr bwMode="auto">
            <a:xfrm>
              <a:off x="2653" y="2115"/>
              <a:ext cx="1225" cy="63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80" name="Freeform 16"/>
            <p:cNvSpPr>
              <a:spLocks/>
            </p:cNvSpPr>
            <p:nvPr/>
          </p:nvSpPr>
          <p:spPr bwMode="auto">
            <a:xfrm>
              <a:off x="1474" y="2112"/>
              <a:ext cx="1195" cy="639"/>
            </a:xfrm>
            <a:custGeom>
              <a:avLst/>
              <a:gdLst/>
              <a:ahLst/>
              <a:cxnLst>
                <a:cxn ang="0">
                  <a:pos x="0" y="639"/>
                </a:cxn>
                <a:cxn ang="0">
                  <a:pos x="1195" y="0"/>
                </a:cxn>
              </a:cxnLst>
              <a:rect l="0" t="0" r="r" b="b"/>
              <a:pathLst>
                <a:path w="1195" h="639">
                  <a:moveTo>
                    <a:pt x="0" y="639"/>
                  </a:moveTo>
                  <a:lnTo>
                    <a:pt x="1195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81" name="Freeform 17"/>
            <p:cNvSpPr>
              <a:spLocks/>
            </p:cNvSpPr>
            <p:nvPr/>
          </p:nvSpPr>
          <p:spPr bwMode="auto">
            <a:xfrm>
              <a:off x="2678" y="883"/>
              <a:ext cx="1124" cy="18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24" y="1805"/>
                </a:cxn>
                <a:cxn ang="0">
                  <a:pos x="10" y="1210"/>
                </a:cxn>
              </a:cxnLst>
              <a:rect l="0" t="0" r="r" b="b"/>
              <a:pathLst>
                <a:path w="1124" h="1805">
                  <a:moveTo>
                    <a:pt x="0" y="0"/>
                  </a:moveTo>
                  <a:lnTo>
                    <a:pt x="1124" y="1805"/>
                  </a:lnTo>
                  <a:lnTo>
                    <a:pt x="10" y="1210"/>
                  </a:ln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FFFF99">
                    <a:gamma/>
                    <a:tint val="0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solidFill>
                <a:srgbClr val="FFFF99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82" name="Freeform 18"/>
            <p:cNvSpPr>
              <a:spLocks/>
            </p:cNvSpPr>
            <p:nvPr/>
          </p:nvSpPr>
          <p:spPr bwMode="auto">
            <a:xfrm>
              <a:off x="1546" y="2131"/>
              <a:ext cx="2227" cy="595"/>
            </a:xfrm>
            <a:custGeom>
              <a:avLst/>
              <a:gdLst/>
              <a:ahLst/>
              <a:cxnLst>
                <a:cxn ang="0">
                  <a:pos x="2227" y="586"/>
                </a:cxn>
                <a:cxn ang="0">
                  <a:pos x="0" y="595"/>
                </a:cxn>
                <a:cxn ang="0">
                  <a:pos x="1113" y="0"/>
                </a:cxn>
              </a:cxnLst>
              <a:rect l="0" t="0" r="r" b="b"/>
              <a:pathLst>
                <a:path w="2227" h="595">
                  <a:moveTo>
                    <a:pt x="2227" y="586"/>
                  </a:moveTo>
                  <a:lnTo>
                    <a:pt x="0" y="595"/>
                  </a:lnTo>
                  <a:lnTo>
                    <a:pt x="1113" y="0"/>
                  </a:lnTo>
                </a:path>
              </a:pathLst>
            </a:custGeom>
            <a:gradFill rotWithShape="1">
              <a:gsLst>
                <a:gs pos="0">
                  <a:srgbClr val="FFCCFF"/>
                </a:gs>
                <a:gs pos="100000">
                  <a:srgbClr val="FFCCFF">
                    <a:gamma/>
                    <a:tint val="0"/>
                    <a:invGamma/>
                  </a:srgbClr>
                </a:gs>
              </a:gsLst>
              <a:path path="rect">
                <a:fillToRect r="100000" b="100000"/>
              </a:path>
            </a:gradFill>
            <a:ln w="9525">
              <a:solidFill>
                <a:srgbClr val="FFCCFF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83" name="Freeform 19"/>
            <p:cNvSpPr>
              <a:spLocks/>
            </p:cNvSpPr>
            <p:nvPr/>
          </p:nvSpPr>
          <p:spPr bwMode="auto">
            <a:xfrm>
              <a:off x="1554" y="902"/>
              <a:ext cx="1105" cy="1777"/>
            </a:xfrm>
            <a:custGeom>
              <a:avLst/>
              <a:gdLst/>
              <a:ahLst/>
              <a:cxnLst>
                <a:cxn ang="0">
                  <a:pos x="0" y="1777"/>
                </a:cxn>
                <a:cxn ang="0">
                  <a:pos x="1105" y="0"/>
                </a:cxn>
                <a:cxn ang="0">
                  <a:pos x="1096" y="1181"/>
                </a:cxn>
              </a:cxnLst>
              <a:rect l="0" t="0" r="r" b="b"/>
              <a:pathLst>
                <a:path w="1105" h="1777">
                  <a:moveTo>
                    <a:pt x="0" y="1777"/>
                  </a:moveTo>
                  <a:lnTo>
                    <a:pt x="1105" y="0"/>
                  </a:lnTo>
                  <a:lnTo>
                    <a:pt x="1096" y="1181"/>
                  </a:lnTo>
                </a:path>
              </a:pathLst>
            </a:custGeom>
            <a:gradFill rotWithShape="1">
              <a:gsLst>
                <a:gs pos="0">
                  <a:srgbClr val="00FFFF"/>
                </a:gs>
                <a:gs pos="100000">
                  <a:srgbClr val="00FFFF">
                    <a:gamma/>
                    <a:tint val="0"/>
                    <a:invGamma/>
                  </a:srgbClr>
                </a:gs>
              </a:gsLst>
              <a:path path="rect">
                <a:fillToRect l="100000" t="100000"/>
              </a:path>
            </a:gradFill>
            <a:ln w="9525">
              <a:solidFill>
                <a:srgbClr val="00FFFF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285" name="Group 21"/>
          <p:cNvGrpSpPr>
            <a:grpSpLocks/>
          </p:cNvGrpSpPr>
          <p:nvPr/>
        </p:nvGrpSpPr>
        <p:grpSpPr bwMode="auto">
          <a:xfrm>
            <a:off x="5076825" y="3141663"/>
            <a:ext cx="3816350" cy="3025775"/>
            <a:chOff x="1474" y="845"/>
            <a:chExt cx="2404" cy="1906"/>
          </a:xfrm>
        </p:grpSpPr>
        <p:sp>
          <p:nvSpPr>
            <p:cNvPr id="11286" name="AutoShape 22"/>
            <p:cNvSpPr>
              <a:spLocks noChangeArrowheads="1"/>
            </p:cNvSpPr>
            <p:nvPr/>
          </p:nvSpPr>
          <p:spPr bwMode="auto">
            <a:xfrm>
              <a:off x="1474" y="845"/>
              <a:ext cx="2404" cy="1905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7" name="Freeform 23"/>
            <p:cNvSpPr>
              <a:spLocks/>
            </p:cNvSpPr>
            <p:nvPr/>
          </p:nvSpPr>
          <p:spPr bwMode="auto">
            <a:xfrm>
              <a:off x="2669" y="874"/>
              <a:ext cx="9" cy="127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276"/>
                </a:cxn>
              </a:cxnLst>
              <a:rect l="0" t="0" r="r" b="b"/>
              <a:pathLst>
                <a:path w="9" h="1276">
                  <a:moveTo>
                    <a:pt x="9" y="0"/>
                  </a:moveTo>
                  <a:lnTo>
                    <a:pt x="0" y="1276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88" name="Line 24"/>
            <p:cNvSpPr>
              <a:spLocks noChangeShapeType="1"/>
            </p:cNvSpPr>
            <p:nvPr/>
          </p:nvSpPr>
          <p:spPr bwMode="auto">
            <a:xfrm>
              <a:off x="2653" y="2115"/>
              <a:ext cx="1225" cy="63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89" name="Freeform 25"/>
            <p:cNvSpPr>
              <a:spLocks/>
            </p:cNvSpPr>
            <p:nvPr/>
          </p:nvSpPr>
          <p:spPr bwMode="auto">
            <a:xfrm>
              <a:off x="1474" y="2112"/>
              <a:ext cx="1195" cy="639"/>
            </a:xfrm>
            <a:custGeom>
              <a:avLst/>
              <a:gdLst/>
              <a:ahLst/>
              <a:cxnLst>
                <a:cxn ang="0">
                  <a:pos x="0" y="639"/>
                </a:cxn>
                <a:cxn ang="0">
                  <a:pos x="1195" y="0"/>
                </a:cxn>
              </a:cxnLst>
              <a:rect l="0" t="0" r="r" b="b"/>
              <a:pathLst>
                <a:path w="1195" h="639">
                  <a:moveTo>
                    <a:pt x="0" y="639"/>
                  </a:moveTo>
                  <a:lnTo>
                    <a:pt x="1195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90" name="Freeform 26"/>
            <p:cNvSpPr>
              <a:spLocks/>
            </p:cNvSpPr>
            <p:nvPr/>
          </p:nvSpPr>
          <p:spPr bwMode="auto">
            <a:xfrm>
              <a:off x="2678" y="883"/>
              <a:ext cx="1124" cy="18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24" y="1805"/>
                </a:cxn>
                <a:cxn ang="0">
                  <a:pos x="10" y="1210"/>
                </a:cxn>
              </a:cxnLst>
              <a:rect l="0" t="0" r="r" b="b"/>
              <a:pathLst>
                <a:path w="1124" h="1805">
                  <a:moveTo>
                    <a:pt x="0" y="0"/>
                  </a:moveTo>
                  <a:lnTo>
                    <a:pt x="1124" y="1805"/>
                  </a:lnTo>
                  <a:lnTo>
                    <a:pt x="10" y="1210"/>
                  </a:ln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FFFF99">
                    <a:gamma/>
                    <a:tint val="0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solidFill>
                <a:srgbClr val="FFFF99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91" name="Freeform 27"/>
            <p:cNvSpPr>
              <a:spLocks/>
            </p:cNvSpPr>
            <p:nvPr/>
          </p:nvSpPr>
          <p:spPr bwMode="auto">
            <a:xfrm>
              <a:off x="1546" y="2131"/>
              <a:ext cx="2227" cy="595"/>
            </a:xfrm>
            <a:custGeom>
              <a:avLst/>
              <a:gdLst/>
              <a:ahLst/>
              <a:cxnLst>
                <a:cxn ang="0">
                  <a:pos x="2227" y="586"/>
                </a:cxn>
                <a:cxn ang="0">
                  <a:pos x="0" y="595"/>
                </a:cxn>
                <a:cxn ang="0">
                  <a:pos x="1113" y="0"/>
                </a:cxn>
              </a:cxnLst>
              <a:rect l="0" t="0" r="r" b="b"/>
              <a:pathLst>
                <a:path w="2227" h="595">
                  <a:moveTo>
                    <a:pt x="2227" y="586"/>
                  </a:moveTo>
                  <a:lnTo>
                    <a:pt x="0" y="595"/>
                  </a:lnTo>
                  <a:lnTo>
                    <a:pt x="1113" y="0"/>
                  </a:lnTo>
                </a:path>
              </a:pathLst>
            </a:custGeom>
            <a:gradFill rotWithShape="1">
              <a:gsLst>
                <a:gs pos="0">
                  <a:srgbClr val="FFCCFF"/>
                </a:gs>
                <a:gs pos="100000">
                  <a:srgbClr val="FFCCFF">
                    <a:gamma/>
                    <a:tint val="0"/>
                    <a:invGamma/>
                  </a:srgbClr>
                </a:gs>
              </a:gsLst>
              <a:path path="rect">
                <a:fillToRect r="100000" b="100000"/>
              </a:path>
            </a:gradFill>
            <a:ln w="9525">
              <a:solidFill>
                <a:srgbClr val="FFCCFF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92" name="Freeform 28"/>
            <p:cNvSpPr>
              <a:spLocks/>
            </p:cNvSpPr>
            <p:nvPr/>
          </p:nvSpPr>
          <p:spPr bwMode="auto">
            <a:xfrm>
              <a:off x="1554" y="902"/>
              <a:ext cx="1105" cy="1777"/>
            </a:xfrm>
            <a:custGeom>
              <a:avLst/>
              <a:gdLst/>
              <a:ahLst/>
              <a:cxnLst>
                <a:cxn ang="0">
                  <a:pos x="0" y="1777"/>
                </a:cxn>
                <a:cxn ang="0">
                  <a:pos x="1105" y="0"/>
                </a:cxn>
                <a:cxn ang="0">
                  <a:pos x="1096" y="1181"/>
                </a:cxn>
              </a:cxnLst>
              <a:rect l="0" t="0" r="r" b="b"/>
              <a:pathLst>
                <a:path w="1105" h="1777">
                  <a:moveTo>
                    <a:pt x="0" y="1777"/>
                  </a:moveTo>
                  <a:lnTo>
                    <a:pt x="1105" y="0"/>
                  </a:lnTo>
                  <a:lnTo>
                    <a:pt x="1096" y="1181"/>
                  </a:lnTo>
                </a:path>
              </a:pathLst>
            </a:custGeom>
            <a:gradFill rotWithShape="1">
              <a:gsLst>
                <a:gs pos="0">
                  <a:srgbClr val="00FFFF"/>
                </a:gs>
                <a:gs pos="100000">
                  <a:srgbClr val="00FFFF">
                    <a:gamma/>
                    <a:tint val="0"/>
                    <a:invGamma/>
                  </a:srgbClr>
                </a:gs>
              </a:gsLst>
              <a:path path="rect">
                <a:fillToRect l="100000" t="100000"/>
              </a:path>
            </a:gradFill>
            <a:ln w="9525">
              <a:solidFill>
                <a:srgbClr val="00FFFF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93" name="WordArt 29"/>
          <p:cNvSpPr>
            <a:spLocks noChangeArrowheads="1" noChangeShapeType="1" noTextEdit="1"/>
          </p:cNvSpPr>
          <p:nvPr/>
        </p:nvSpPr>
        <p:spPr bwMode="auto">
          <a:xfrm>
            <a:off x="3348038" y="2781300"/>
            <a:ext cx="719137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24</a:t>
            </a:r>
          </a:p>
        </p:txBody>
      </p:sp>
      <p:sp>
        <p:nvSpPr>
          <p:cNvPr id="11294" name="WordArt 30"/>
          <p:cNvSpPr>
            <a:spLocks noChangeArrowheads="1" noChangeShapeType="1" noTextEdit="1"/>
          </p:cNvSpPr>
          <p:nvPr/>
        </p:nvSpPr>
        <p:spPr bwMode="auto">
          <a:xfrm>
            <a:off x="4643438" y="2781300"/>
            <a:ext cx="2889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8</a:t>
            </a:r>
          </a:p>
        </p:txBody>
      </p:sp>
      <p:sp>
        <p:nvSpPr>
          <p:cNvPr id="11295" name="WordArt 31"/>
          <p:cNvSpPr>
            <a:spLocks noChangeArrowheads="1" noChangeShapeType="1" noTextEdit="1"/>
          </p:cNvSpPr>
          <p:nvPr/>
        </p:nvSpPr>
        <p:spPr bwMode="auto">
          <a:xfrm>
            <a:off x="4067175" y="3644900"/>
            <a:ext cx="2889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1296" name="WordArt 32"/>
          <p:cNvSpPr>
            <a:spLocks noChangeArrowheads="1" noChangeShapeType="1" noTextEdit="1"/>
          </p:cNvSpPr>
          <p:nvPr/>
        </p:nvSpPr>
        <p:spPr bwMode="auto">
          <a:xfrm>
            <a:off x="6156325" y="4581525"/>
            <a:ext cx="6477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75</a:t>
            </a:r>
          </a:p>
        </p:txBody>
      </p:sp>
      <p:sp>
        <p:nvSpPr>
          <p:cNvPr id="11297" name="WordArt 33"/>
          <p:cNvSpPr>
            <a:spLocks noChangeArrowheads="1" noChangeShapeType="1" noTextEdit="1"/>
          </p:cNvSpPr>
          <p:nvPr/>
        </p:nvSpPr>
        <p:spPr bwMode="auto">
          <a:xfrm>
            <a:off x="6804025" y="5445125"/>
            <a:ext cx="2889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11298" name="WordArt 34"/>
          <p:cNvSpPr>
            <a:spLocks noChangeArrowheads="1" noChangeShapeType="1" noTextEdit="1"/>
          </p:cNvSpPr>
          <p:nvPr/>
        </p:nvSpPr>
        <p:spPr bwMode="auto">
          <a:xfrm>
            <a:off x="7235825" y="4437063"/>
            <a:ext cx="431800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11299" name="AutoShape 35"/>
          <p:cNvSpPr>
            <a:spLocks noChangeArrowheads="1"/>
          </p:cNvSpPr>
          <p:nvPr/>
        </p:nvSpPr>
        <p:spPr bwMode="auto">
          <a:xfrm>
            <a:off x="6732588" y="3789363"/>
            <a:ext cx="1944687" cy="1873250"/>
          </a:xfrm>
          <a:prstGeom prst="irregularSeal1">
            <a:avLst/>
          </a:prstGeom>
          <a:gradFill rotWithShape="1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>
                <a:solidFill>
                  <a:srgbClr val="FF0000"/>
                </a:solidFill>
                <a:latin typeface="Times New Roman" pitchFamily="18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6" grpId="0" animBg="1"/>
      <p:bldP spid="11293" grpId="0" animBg="1"/>
      <p:bldP spid="11294" grpId="0" animBg="1"/>
      <p:bldP spid="11295" grpId="0" animBg="1"/>
      <p:bldP spid="11296" grpId="0" animBg="1"/>
      <p:bldP spid="11297" grpId="0" animBg="1"/>
      <p:bldP spid="11298" grpId="0" animBg="1"/>
      <p:bldP spid="1129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d36efffaa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97188"/>
            <a:ext cx="2428875" cy="3960812"/>
          </a:xfrm>
          <a:prstGeom prst="rect">
            <a:avLst/>
          </a:prstGeom>
          <a:noFill/>
        </p:spPr>
      </p:pic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250825" y="188913"/>
            <a:ext cx="6121400" cy="576262"/>
          </a:xfrm>
          <a:prstGeom prst="wedgeRoundRectCallout">
            <a:avLst>
              <a:gd name="adj1" fmla="val -41495"/>
              <a:gd name="adj2" fmla="val 565426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>
                <a:solidFill>
                  <a:srgbClr val="993300"/>
                </a:solidFill>
                <a:latin typeface="Georgia" pitchFamily="18" charset="0"/>
              </a:rPr>
              <a:t>Какое из чисел пропущено? </a:t>
            </a: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2339975" y="1341438"/>
            <a:ext cx="3816350" cy="3025775"/>
            <a:chOff x="1474" y="845"/>
            <a:chExt cx="2404" cy="1906"/>
          </a:xfrm>
        </p:grpSpPr>
        <p:sp>
          <p:nvSpPr>
            <p:cNvPr id="16389" name="AutoShape 5"/>
            <p:cNvSpPr>
              <a:spLocks noChangeArrowheads="1"/>
            </p:cNvSpPr>
            <p:nvPr/>
          </p:nvSpPr>
          <p:spPr bwMode="auto">
            <a:xfrm>
              <a:off x="1474" y="845"/>
              <a:ext cx="2404" cy="1905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90" name="Freeform 6"/>
            <p:cNvSpPr>
              <a:spLocks/>
            </p:cNvSpPr>
            <p:nvPr/>
          </p:nvSpPr>
          <p:spPr bwMode="auto">
            <a:xfrm>
              <a:off x="2669" y="874"/>
              <a:ext cx="9" cy="127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276"/>
                </a:cxn>
              </a:cxnLst>
              <a:rect l="0" t="0" r="r" b="b"/>
              <a:pathLst>
                <a:path w="9" h="1276">
                  <a:moveTo>
                    <a:pt x="9" y="0"/>
                  </a:moveTo>
                  <a:lnTo>
                    <a:pt x="0" y="1276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2653" y="2115"/>
              <a:ext cx="1225" cy="63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2" name="Freeform 8"/>
            <p:cNvSpPr>
              <a:spLocks/>
            </p:cNvSpPr>
            <p:nvPr/>
          </p:nvSpPr>
          <p:spPr bwMode="auto">
            <a:xfrm>
              <a:off x="1474" y="2112"/>
              <a:ext cx="1195" cy="639"/>
            </a:xfrm>
            <a:custGeom>
              <a:avLst/>
              <a:gdLst/>
              <a:ahLst/>
              <a:cxnLst>
                <a:cxn ang="0">
                  <a:pos x="0" y="639"/>
                </a:cxn>
                <a:cxn ang="0">
                  <a:pos x="1195" y="0"/>
                </a:cxn>
              </a:cxnLst>
              <a:rect l="0" t="0" r="r" b="b"/>
              <a:pathLst>
                <a:path w="1195" h="639">
                  <a:moveTo>
                    <a:pt x="0" y="639"/>
                  </a:moveTo>
                  <a:lnTo>
                    <a:pt x="1195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3" name="Freeform 9"/>
            <p:cNvSpPr>
              <a:spLocks/>
            </p:cNvSpPr>
            <p:nvPr/>
          </p:nvSpPr>
          <p:spPr bwMode="auto">
            <a:xfrm>
              <a:off x="2678" y="883"/>
              <a:ext cx="1124" cy="18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24" y="1805"/>
                </a:cxn>
                <a:cxn ang="0">
                  <a:pos x="10" y="1210"/>
                </a:cxn>
              </a:cxnLst>
              <a:rect l="0" t="0" r="r" b="b"/>
              <a:pathLst>
                <a:path w="1124" h="1805">
                  <a:moveTo>
                    <a:pt x="0" y="0"/>
                  </a:moveTo>
                  <a:lnTo>
                    <a:pt x="1124" y="1805"/>
                  </a:lnTo>
                  <a:lnTo>
                    <a:pt x="10" y="1210"/>
                  </a:ln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FFFF99">
                    <a:gamma/>
                    <a:tint val="0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solidFill>
                <a:srgbClr val="FFFF99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4" name="Freeform 10"/>
            <p:cNvSpPr>
              <a:spLocks/>
            </p:cNvSpPr>
            <p:nvPr/>
          </p:nvSpPr>
          <p:spPr bwMode="auto">
            <a:xfrm>
              <a:off x="1546" y="2131"/>
              <a:ext cx="2227" cy="595"/>
            </a:xfrm>
            <a:custGeom>
              <a:avLst/>
              <a:gdLst/>
              <a:ahLst/>
              <a:cxnLst>
                <a:cxn ang="0">
                  <a:pos x="2227" y="586"/>
                </a:cxn>
                <a:cxn ang="0">
                  <a:pos x="0" y="595"/>
                </a:cxn>
                <a:cxn ang="0">
                  <a:pos x="1113" y="0"/>
                </a:cxn>
              </a:cxnLst>
              <a:rect l="0" t="0" r="r" b="b"/>
              <a:pathLst>
                <a:path w="2227" h="595">
                  <a:moveTo>
                    <a:pt x="2227" y="586"/>
                  </a:moveTo>
                  <a:lnTo>
                    <a:pt x="0" y="595"/>
                  </a:lnTo>
                  <a:lnTo>
                    <a:pt x="1113" y="0"/>
                  </a:lnTo>
                </a:path>
              </a:pathLst>
            </a:custGeom>
            <a:gradFill rotWithShape="1">
              <a:gsLst>
                <a:gs pos="0">
                  <a:srgbClr val="FFCCFF"/>
                </a:gs>
                <a:gs pos="100000">
                  <a:srgbClr val="FFCCFF">
                    <a:gamma/>
                    <a:tint val="0"/>
                    <a:invGamma/>
                  </a:srgbClr>
                </a:gs>
              </a:gsLst>
              <a:path path="rect">
                <a:fillToRect r="100000" b="100000"/>
              </a:path>
            </a:gradFill>
            <a:ln w="9525">
              <a:solidFill>
                <a:srgbClr val="FFCCFF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5" name="Freeform 11"/>
            <p:cNvSpPr>
              <a:spLocks/>
            </p:cNvSpPr>
            <p:nvPr/>
          </p:nvSpPr>
          <p:spPr bwMode="auto">
            <a:xfrm>
              <a:off x="1554" y="902"/>
              <a:ext cx="1105" cy="1777"/>
            </a:xfrm>
            <a:custGeom>
              <a:avLst/>
              <a:gdLst/>
              <a:ahLst/>
              <a:cxnLst>
                <a:cxn ang="0">
                  <a:pos x="0" y="1777"/>
                </a:cxn>
                <a:cxn ang="0">
                  <a:pos x="1105" y="0"/>
                </a:cxn>
                <a:cxn ang="0">
                  <a:pos x="1096" y="1181"/>
                </a:cxn>
              </a:cxnLst>
              <a:rect l="0" t="0" r="r" b="b"/>
              <a:pathLst>
                <a:path w="1105" h="1777">
                  <a:moveTo>
                    <a:pt x="0" y="1777"/>
                  </a:moveTo>
                  <a:lnTo>
                    <a:pt x="1105" y="0"/>
                  </a:lnTo>
                  <a:lnTo>
                    <a:pt x="1096" y="1181"/>
                  </a:lnTo>
                </a:path>
              </a:pathLst>
            </a:custGeom>
            <a:gradFill rotWithShape="1">
              <a:gsLst>
                <a:gs pos="0">
                  <a:srgbClr val="00FFFF"/>
                </a:gs>
                <a:gs pos="100000">
                  <a:srgbClr val="00FFFF">
                    <a:gamma/>
                    <a:tint val="0"/>
                    <a:invGamma/>
                  </a:srgbClr>
                </a:gs>
              </a:gsLst>
              <a:path path="rect">
                <a:fillToRect l="100000" t="100000"/>
              </a:path>
            </a:gradFill>
            <a:ln w="9525">
              <a:solidFill>
                <a:srgbClr val="00FFFF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396" name="Group 12"/>
          <p:cNvGrpSpPr>
            <a:grpSpLocks/>
          </p:cNvGrpSpPr>
          <p:nvPr/>
        </p:nvGrpSpPr>
        <p:grpSpPr bwMode="auto">
          <a:xfrm>
            <a:off x="5076825" y="3141663"/>
            <a:ext cx="3816350" cy="3025775"/>
            <a:chOff x="1474" y="845"/>
            <a:chExt cx="2404" cy="1906"/>
          </a:xfrm>
        </p:grpSpPr>
        <p:sp>
          <p:nvSpPr>
            <p:cNvPr id="16397" name="AutoShape 13"/>
            <p:cNvSpPr>
              <a:spLocks noChangeArrowheads="1"/>
            </p:cNvSpPr>
            <p:nvPr/>
          </p:nvSpPr>
          <p:spPr bwMode="auto">
            <a:xfrm>
              <a:off x="1474" y="845"/>
              <a:ext cx="2404" cy="1905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98" name="Freeform 14"/>
            <p:cNvSpPr>
              <a:spLocks/>
            </p:cNvSpPr>
            <p:nvPr/>
          </p:nvSpPr>
          <p:spPr bwMode="auto">
            <a:xfrm>
              <a:off x="2669" y="874"/>
              <a:ext cx="9" cy="127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276"/>
                </a:cxn>
              </a:cxnLst>
              <a:rect l="0" t="0" r="r" b="b"/>
              <a:pathLst>
                <a:path w="9" h="1276">
                  <a:moveTo>
                    <a:pt x="9" y="0"/>
                  </a:moveTo>
                  <a:lnTo>
                    <a:pt x="0" y="1276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9" name="Line 15"/>
            <p:cNvSpPr>
              <a:spLocks noChangeShapeType="1"/>
            </p:cNvSpPr>
            <p:nvPr/>
          </p:nvSpPr>
          <p:spPr bwMode="auto">
            <a:xfrm>
              <a:off x="2653" y="2115"/>
              <a:ext cx="1225" cy="63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0" name="Freeform 16"/>
            <p:cNvSpPr>
              <a:spLocks/>
            </p:cNvSpPr>
            <p:nvPr/>
          </p:nvSpPr>
          <p:spPr bwMode="auto">
            <a:xfrm>
              <a:off x="1474" y="2112"/>
              <a:ext cx="1195" cy="639"/>
            </a:xfrm>
            <a:custGeom>
              <a:avLst/>
              <a:gdLst/>
              <a:ahLst/>
              <a:cxnLst>
                <a:cxn ang="0">
                  <a:pos x="0" y="639"/>
                </a:cxn>
                <a:cxn ang="0">
                  <a:pos x="1195" y="0"/>
                </a:cxn>
              </a:cxnLst>
              <a:rect l="0" t="0" r="r" b="b"/>
              <a:pathLst>
                <a:path w="1195" h="639">
                  <a:moveTo>
                    <a:pt x="0" y="639"/>
                  </a:moveTo>
                  <a:lnTo>
                    <a:pt x="1195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1" name="Freeform 17"/>
            <p:cNvSpPr>
              <a:spLocks/>
            </p:cNvSpPr>
            <p:nvPr/>
          </p:nvSpPr>
          <p:spPr bwMode="auto">
            <a:xfrm>
              <a:off x="2678" y="883"/>
              <a:ext cx="1124" cy="18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24" y="1805"/>
                </a:cxn>
                <a:cxn ang="0">
                  <a:pos x="10" y="1210"/>
                </a:cxn>
              </a:cxnLst>
              <a:rect l="0" t="0" r="r" b="b"/>
              <a:pathLst>
                <a:path w="1124" h="1805">
                  <a:moveTo>
                    <a:pt x="0" y="0"/>
                  </a:moveTo>
                  <a:lnTo>
                    <a:pt x="1124" y="1805"/>
                  </a:lnTo>
                  <a:lnTo>
                    <a:pt x="10" y="1210"/>
                  </a:ln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FFFF99">
                    <a:gamma/>
                    <a:tint val="0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solidFill>
                <a:srgbClr val="FFFF99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2" name="Freeform 18"/>
            <p:cNvSpPr>
              <a:spLocks/>
            </p:cNvSpPr>
            <p:nvPr/>
          </p:nvSpPr>
          <p:spPr bwMode="auto">
            <a:xfrm>
              <a:off x="1546" y="2131"/>
              <a:ext cx="2227" cy="595"/>
            </a:xfrm>
            <a:custGeom>
              <a:avLst/>
              <a:gdLst/>
              <a:ahLst/>
              <a:cxnLst>
                <a:cxn ang="0">
                  <a:pos x="2227" y="586"/>
                </a:cxn>
                <a:cxn ang="0">
                  <a:pos x="0" y="595"/>
                </a:cxn>
                <a:cxn ang="0">
                  <a:pos x="1113" y="0"/>
                </a:cxn>
              </a:cxnLst>
              <a:rect l="0" t="0" r="r" b="b"/>
              <a:pathLst>
                <a:path w="2227" h="595">
                  <a:moveTo>
                    <a:pt x="2227" y="586"/>
                  </a:moveTo>
                  <a:lnTo>
                    <a:pt x="0" y="595"/>
                  </a:lnTo>
                  <a:lnTo>
                    <a:pt x="1113" y="0"/>
                  </a:lnTo>
                </a:path>
              </a:pathLst>
            </a:custGeom>
            <a:gradFill rotWithShape="1">
              <a:gsLst>
                <a:gs pos="0">
                  <a:srgbClr val="FFCCFF"/>
                </a:gs>
                <a:gs pos="100000">
                  <a:srgbClr val="FFCCFF">
                    <a:gamma/>
                    <a:tint val="0"/>
                    <a:invGamma/>
                  </a:srgbClr>
                </a:gs>
              </a:gsLst>
              <a:path path="rect">
                <a:fillToRect r="100000" b="100000"/>
              </a:path>
            </a:gradFill>
            <a:ln w="9525">
              <a:solidFill>
                <a:srgbClr val="FFCCFF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3" name="Freeform 19"/>
            <p:cNvSpPr>
              <a:spLocks/>
            </p:cNvSpPr>
            <p:nvPr/>
          </p:nvSpPr>
          <p:spPr bwMode="auto">
            <a:xfrm>
              <a:off x="1554" y="902"/>
              <a:ext cx="1105" cy="1777"/>
            </a:xfrm>
            <a:custGeom>
              <a:avLst/>
              <a:gdLst/>
              <a:ahLst/>
              <a:cxnLst>
                <a:cxn ang="0">
                  <a:pos x="0" y="1777"/>
                </a:cxn>
                <a:cxn ang="0">
                  <a:pos x="1105" y="0"/>
                </a:cxn>
                <a:cxn ang="0">
                  <a:pos x="1096" y="1181"/>
                </a:cxn>
              </a:cxnLst>
              <a:rect l="0" t="0" r="r" b="b"/>
              <a:pathLst>
                <a:path w="1105" h="1777">
                  <a:moveTo>
                    <a:pt x="0" y="1777"/>
                  </a:moveTo>
                  <a:lnTo>
                    <a:pt x="1105" y="0"/>
                  </a:lnTo>
                  <a:lnTo>
                    <a:pt x="1096" y="1181"/>
                  </a:lnTo>
                </a:path>
              </a:pathLst>
            </a:custGeom>
            <a:gradFill rotWithShape="1">
              <a:gsLst>
                <a:gs pos="0">
                  <a:srgbClr val="00FFFF"/>
                </a:gs>
                <a:gs pos="100000">
                  <a:srgbClr val="00FFFF">
                    <a:gamma/>
                    <a:tint val="0"/>
                    <a:invGamma/>
                  </a:srgbClr>
                </a:gs>
              </a:gsLst>
              <a:path path="rect">
                <a:fillToRect l="100000" t="100000"/>
              </a:path>
            </a:gradFill>
            <a:ln w="9525">
              <a:solidFill>
                <a:srgbClr val="00FFFF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404" name="WordArt 20"/>
          <p:cNvSpPr>
            <a:spLocks noChangeArrowheads="1" noChangeShapeType="1" noTextEdit="1"/>
          </p:cNvSpPr>
          <p:nvPr/>
        </p:nvSpPr>
        <p:spPr bwMode="auto">
          <a:xfrm>
            <a:off x="3348038" y="2781300"/>
            <a:ext cx="719137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72</a:t>
            </a:r>
          </a:p>
        </p:txBody>
      </p:sp>
      <p:sp>
        <p:nvSpPr>
          <p:cNvPr id="16405" name="WordArt 21"/>
          <p:cNvSpPr>
            <a:spLocks noChangeArrowheads="1" noChangeShapeType="1" noTextEdit="1"/>
          </p:cNvSpPr>
          <p:nvPr/>
        </p:nvSpPr>
        <p:spPr bwMode="auto">
          <a:xfrm>
            <a:off x="4643438" y="2781300"/>
            <a:ext cx="2889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16406" name="WordArt 22"/>
          <p:cNvSpPr>
            <a:spLocks noChangeArrowheads="1" noChangeShapeType="1" noTextEdit="1"/>
          </p:cNvSpPr>
          <p:nvPr/>
        </p:nvSpPr>
        <p:spPr bwMode="auto">
          <a:xfrm>
            <a:off x="4067175" y="3644900"/>
            <a:ext cx="2889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8</a:t>
            </a:r>
          </a:p>
        </p:txBody>
      </p:sp>
      <p:sp>
        <p:nvSpPr>
          <p:cNvPr id="16407" name="WordArt 23"/>
          <p:cNvSpPr>
            <a:spLocks noChangeArrowheads="1" noChangeShapeType="1" noTextEdit="1"/>
          </p:cNvSpPr>
          <p:nvPr/>
        </p:nvSpPr>
        <p:spPr bwMode="auto">
          <a:xfrm>
            <a:off x="6156325" y="4581525"/>
            <a:ext cx="6477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48</a:t>
            </a:r>
          </a:p>
        </p:txBody>
      </p:sp>
      <p:sp>
        <p:nvSpPr>
          <p:cNvPr id="16408" name="WordArt 24"/>
          <p:cNvSpPr>
            <a:spLocks noChangeArrowheads="1" noChangeShapeType="1" noTextEdit="1"/>
          </p:cNvSpPr>
          <p:nvPr/>
        </p:nvSpPr>
        <p:spPr bwMode="auto">
          <a:xfrm>
            <a:off x="7308850" y="4581525"/>
            <a:ext cx="2889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16409" name="WordArt 25"/>
          <p:cNvSpPr>
            <a:spLocks noChangeArrowheads="1" noChangeShapeType="1" noTextEdit="1"/>
          </p:cNvSpPr>
          <p:nvPr/>
        </p:nvSpPr>
        <p:spPr bwMode="auto">
          <a:xfrm>
            <a:off x="6732588" y="5373688"/>
            <a:ext cx="431800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16410" name="AutoShape 26"/>
          <p:cNvSpPr>
            <a:spLocks noChangeArrowheads="1"/>
          </p:cNvSpPr>
          <p:nvPr/>
        </p:nvSpPr>
        <p:spPr bwMode="auto">
          <a:xfrm>
            <a:off x="6011863" y="4797425"/>
            <a:ext cx="1944687" cy="1873250"/>
          </a:xfrm>
          <a:prstGeom prst="irregularSeal1">
            <a:avLst/>
          </a:prstGeom>
          <a:gradFill rotWithShape="1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4" grpId="0" animBg="1"/>
      <p:bldP spid="16405" grpId="0" animBg="1"/>
      <p:bldP spid="16406" grpId="0" animBg="1"/>
      <p:bldP spid="16407" grpId="0" animBg="1"/>
      <p:bldP spid="16408" grpId="0" animBg="1"/>
      <p:bldP spid="16409" grpId="0" animBg="1"/>
      <p:bldP spid="164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4" name="Picture 6" descr="бобёр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852738"/>
            <a:ext cx="2833687" cy="3389312"/>
          </a:xfrm>
          <a:prstGeom prst="rect">
            <a:avLst/>
          </a:prstGeom>
          <a:noFill/>
        </p:spPr>
      </p:pic>
      <p:pic>
        <p:nvPicPr>
          <p:cNvPr id="17416" name="Picture 8" descr="бобёр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00338" y="4292600"/>
            <a:ext cx="3313112" cy="2305050"/>
          </a:xfrm>
          <a:prstGeom prst="rect">
            <a:avLst/>
          </a:prstGeom>
          <a:noFill/>
        </p:spPr>
      </p:pic>
      <p:pic>
        <p:nvPicPr>
          <p:cNvPr id="17417" name="Picture 9" descr="Рисунок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18263" y="2420938"/>
            <a:ext cx="2725737" cy="4149725"/>
          </a:xfrm>
          <a:prstGeom prst="rect">
            <a:avLst/>
          </a:prstGeom>
          <a:noFill/>
        </p:spPr>
      </p:pic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250825" y="260350"/>
            <a:ext cx="85693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latin typeface="Georgia" pitchFamily="18" charset="0"/>
              </a:rPr>
              <a:t>В нашей стране водится  много бобров.</a:t>
            </a:r>
          </a:p>
          <a:p>
            <a:r>
              <a:rPr lang="ru-RU" sz="2400" b="1" i="1">
                <a:latin typeface="Georgia" pitchFamily="18" charset="0"/>
              </a:rPr>
              <a:t>Бобёр – крупный грызун, ведёт полуводный образ жизни, обитает по лесным рекам, сооружает из ила и ветвей домики, поперёк реки делает плотины длиной 5 – 6 метров.</a:t>
            </a:r>
          </a:p>
          <a:p>
            <a:r>
              <a:rPr lang="ru-RU" sz="2400" b="1" i="1">
                <a:latin typeface="Georgia" pitchFamily="18" charset="0"/>
              </a:rPr>
              <a:t>Узнай массу бобра. Поможет тебе схема.</a:t>
            </a:r>
          </a:p>
        </p:txBody>
      </p:sp>
      <p:sp>
        <p:nvSpPr>
          <p:cNvPr id="17419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740650" y="188913"/>
            <a:ext cx="1042988" cy="431800"/>
          </a:xfrm>
          <a:prstGeom prst="actionButtonForwardNext">
            <a:avLst/>
          </a:prstGeom>
          <a:gradFill rotWithShape="1">
            <a:gsLst>
              <a:gs pos="0">
                <a:srgbClr val="006600"/>
              </a:gs>
              <a:gs pos="50000">
                <a:srgbClr val="006600">
                  <a:gamma/>
                  <a:tint val="0"/>
                  <a:invGamma/>
                </a:srgbClr>
              </a:gs>
              <a:gs pos="100000">
                <a:srgbClr val="0066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28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280"/>
                            </p:stCondLst>
                            <p:childTnLst>
                              <p:par>
                                <p:cTn id="2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7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7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7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720"/>
                            </p:stCondLst>
                            <p:childTnLst>
                              <p:par>
                                <p:cTn id="2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7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7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7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dd36efffaa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97188"/>
            <a:ext cx="2428875" cy="3960812"/>
          </a:xfrm>
          <a:prstGeom prst="rect">
            <a:avLst/>
          </a:prstGeom>
          <a:noFill/>
        </p:spPr>
      </p:pic>
      <p:grpSp>
        <p:nvGrpSpPr>
          <p:cNvPr id="18458" name="Group 26"/>
          <p:cNvGrpSpPr>
            <a:grpSpLocks/>
          </p:cNvGrpSpPr>
          <p:nvPr/>
        </p:nvGrpSpPr>
        <p:grpSpPr bwMode="auto">
          <a:xfrm>
            <a:off x="2268538" y="333375"/>
            <a:ext cx="6480175" cy="6048375"/>
            <a:chOff x="1429" y="210"/>
            <a:chExt cx="4082" cy="3810"/>
          </a:xfrm>
        </p:grpSpPr>
        <p:sp>
          <p:nvSpPr>
            <p:cNvPr id="18438" name="Oval 6"/>
            <p:cNvSpPr>
              <a:spLocks noChangeArrowheads="1"/>
            </p:cNvSpPr>
            <p:nvPr/>
          </p:nvSpPr>
          <p:spPr bwMode="auto">
            <a:xfrm>
              <a:off x="1701" y="300"/>
              <a:ext cx="1043" cy="635"/>
            </a:xfrm>
            <a:prstGeom prst="ellipse">
              <a:avLst/>
            </a:prstGeom>
            <a:gradFill rotWithShape="1">
              <a:gsLst>
                <a:gs pos="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path path="shape">
                <a:fillToRect l="50000" t="50000" r="50000" b="50000"/>
              </a:path>
            </a:gradFill>
            <a:ln w="317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9" name="WordArt 7"/>
            <p:cNvSpPr>
              <a:spLocks noChangeArrowheads="1" noChangeShapeType="1" noTextEdit="1"/>
            </p:cNvSpPr>
            <p:nvPr/>
          </p:nvSpPr>
          <p:spPr bwMode="auto">
            <a:xfrm>
              <a:off x="2880" y="436"/>
              <a:ext cx="861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: 4 =</a:t>
              </a:r>
            </a:p>
          </p:txBody>
        </p:sp>
        <p:sp>
          <p:nvSpPr>
            <p:cNvPr id="18440" name="AutoShape 8"/>
            <p:cNvSpPr>
              <a:spLocks noChangeArrowheads="1"/>
            </p:cNvSpPr>
            <p:nvPr/>
          </p:nvSpPr>
          <p:spPr bwMode="auto">
            <a:xfrm>
              <a:off x="3878" y="210"/>
              <a:ext cx="1089" cy="634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rgbClr val="00CCFF"/>
                </a:gs>
                <a:gs pos="100000">
                  <a:srgbClr val="00CCFF">
                    <a:gamma/>
                    <a:tint val="0"/>
                    <a:invGamma/>
                  </a:srgbClr>
                </a:gs>
              </a:gsLst>
              <a:path path="rect">
                <a:fillToRect l="100000" t="100000"/>
              </a:path>
            </a:gradFill>
            <a:ln w="25400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429" y="1117"/>
              <a:ext cx="1042" cy="499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50000">
                  <a:srgbClr val="00FF00">
                    <a:gamma/>
                    <a:tint val="0"/>
                    <a:invGamma/>
                  </a:srgbClr>
                </a:gs>
                <a:gs pos="100000">
                  <a:srgbClr val="00FF00"/>
                </a:gs>
              </a:gsLst>
              <a:lin ang="2700000" scaled="1"/>
            </a:gradFill>
            <a:ln w="254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2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2608" y="1207"/>
              <a:ext cx="1678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- 1500 =</a:t>
              </a:r>
            </a:p>
          </p:txBody>
        </p:sp>
        <p:sp>
          <p:nvSpPr>
            <p:cNvPr id="18443" name="Oval 11"/>
            <p:cNvSpPr>
              <a:spLocks noChangeArrowheads="1"/>
            </p:cNvSpPr>
            <p:nvPr/>
          </p:nvSpPr>
          <p:spPr bwMode="auto">
            <a:xfrm>
              <a:off x="4467" y="981"/>
              <a:ext cx="1044" cy="635"/>
            </a:xfrm>
            <a:prstGeom prst="ellipse">
              <a:avLst/>
            </a:prstGeom>
            <a:gradFill rotWithShape="1">
              <a:gsLst>
                <a:gs pos="0">
                  <a:srgbClr val="FFCCFF">
                    <a:gamma/>
                    <a:tint val="0"/>
                    <a:invGamma/>
                  </a:srgbClr>
                </a:gs>
                <a:gs pos="100000">
                  <a:srgbClr val="FFCCFF"/>
                </a:gs>
              </a:gsLst>
              <a:path path="shape">
                <a:fillToRect l="50000" t="50000" r="50000" b="50000"/>
              </a:path>
            </a:gradFill>
            <a:ln w="317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4" name="AutoShape 12"/>
            <p:cNvSpPr>
              <a:spLocks noChangeArrowheads="1"/>
            </p:cNvSpPr>
            <p:nvPr/>
          </p:nvSpPr>
          <p:spPr bwMode="auto">
            <a:xfrm>
              <a:off x="1610" y="1842"/>
              <a:ext cx="1134" cy="628"/>
            </a:xfrm>
            <a:prstGeom prst="hexagon">
              <a:avLst>
                <a:gd name="adj" fmla="val 45143"/>
                <a:gd name="vf" fmla="val 115470"/>
              </a:avLst>
            </a:prstGeom>
            <a:gradFill rotWithShape="1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50000">
                  <a:srgbClr val="FFFF00"/>
                </a:gs>
                <a:gs pos="100000">
                  <a:srgbClr val="FFFF00">
                    <a:gamma/>
                    <a:tint val="0"/>
                    <a:invGamma/>
                  </a:srgbClr>
                </a:gs>
              </a:gsLst>
              <a:lin ang="5400000" scaled="1"/>
            </a:gradFill>
            <a:ln w="25400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5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2925" y="2024"/>
              <a:ext cx="861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: 4 =</a:t>
              </a:r>
            </a:p>
          </p:txBody>
        </p:sp>
        <p:sp>
          <p:nvSpPr>
            <p:cNvPr id="18446" name="AutoShape 14"/>
            <p:cNvSpPr>
              <a:spLocks noChangeArrowheads="1"/>
            </p:cNvSpPr>
            <p:nvPr/>
          </p:nvSpPr>
          <p:spPr bwMode="auto">
            <a:xfrm>
              <a:off x="3878" y="1888"/>
              <a:ext cx="1361" cy="545"/>
            </a:xfrm>
            <a:prstGeom prst="parallelogram">
              <a:avLst>
                <a:gd name="adj" fmla="val 62431"/>
              </a:avLst>
            </a:pr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50000">
                  <a:srgbClr val="C0C0C0"/>
                </a:gs>
                <a:gs pos="100000">
                  <a:srgbClr val="C0C0C0">
                    <a:gamma/>
                    <a:tint val="0"/>
                    <a:invGamma/>
                  </a:srgbClr>
                </a:gs>
              </a:gsLst>
              <a:lin ang="2700000" scaled="1"/>
            </a:gradFill>
            <a:ln w="25400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7" name="AutoShape 15"/>
            <p:cNvSpPr>
              <a:spLocks noChangeArrowheads="1"/>
            </p:cNvSpPr>
            <p:nvPr/>
          </p:nvSpPr>
          <p:spPr bwMode="auto">
            <a:xfrm>
              <a:off x="1655" y="2659"/>
              <a:ext cx="1089" cy="634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rgbClr val="00CCFF"/>
                </a:gs>
                <a:gs pos="100000">
                  <a:srgbClr val="00CCFF">
                    <a:gamma/>
                    <a:tint val="0"/>
                    <a:invGamma/>
                  </a:srgbClr>
                </a:gs>
              </a:gsLst>
              <a:path path="rect">
                <a:fillToRect l="100000" t="100000"/>
              </a:path>
            </a:gradFill>
            <a:ln w="25400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8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2834" y="2840"/>
              <a:ext cx="1089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+ 61 =</a:t>
              </a:r>
            </a:p>
          </p:txBody>
        </p:sp>
        <p:sp>
          <p:nvSpPr>
            <p:cNvPr id="18449" name="AutoShape 17"/>
            <p:cNvSpPr>
              <a:spLocks noChangeArrowheads="1"/>
            </p:cNvSpPr>
            <p:nvPr/>
          </p:nvSpPr>
          <p:spPr bwMode="auto">
            <a:xfrm>
              <a:off x="4105" y="2659"/>
              <a:ext cx="1179" cy="628"/>
            </a:xfrm>
            <a:prstGeom prst="hexagon">
              <a:avLst>
                <a:gd name="adj" fmla="val 46935"/>
                <a:gd name="vf" fmla="val 115470"/>
              </a:avLst>
            </a:prstGeom>
            <a:gradFill rotWithShape="1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50000">
                  <a:srgbClr val="FFFF00"/>
                </a:gs>
                <a:gs pos="100000">
                  <a:srgbClr val="FFFF00">
                    <a:gamma/>
                    <a:tint val="0"/>
                    <a:invGamma/>
                  </a:srgbClr>
                </a:gs>
              </a:gsLst>
              <a:lin ang="5400000" scaled="1"/>
            </a:gradFill>
            <a:ln w="25400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8452" name="Group 20"/>
            <p:cNvGrpSpPr>
              <a:grpSpLocks/>
            </p:cNvGrpSpPr>
            <p:nvPr/>
          </p:nvGrpSpPr>
          <p:grpSpPr bwMode="auto">
            <a:xfrm>
              <a:off x="2109" y="3657"/>
              <a:ext cx="1678" cy="318"/>
              <a:chOff x="2426" y="3657"/>
              <a:chExt cx="1678" cy="318"/>
            </a:xfrm>
          </p:grpSpPr>
          <p:sp>
            <p:nvSpPr>
              <p:cNvPr id="18450" name="WordArt 18"/>
              <p:cNvSpPr>
                <a:spLocks noChangeArrowheads="1" noChangeShapeType="1" noTextEdit="1"/>
              </p:cNvSpPr>
              <p:nvPr/>
            </p:nvSpPr>
            <p:spPr bwMode="auto">
              <a:xfrm>
                <a:off x="2426" y="3657"/>
                <a:ext cx="1678" cy="31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200" b="1" i="1" kern="10">
                    <a:ln w="19050">
                      <a:solidFill>
                        <a:srgbClr val="00FF00"/>
                      </a:solidFill>
                      <a:round/>
                      <a:headEnd/>
                      <a:tailEnd/>
                    </a:ln>
                    <a:solidFill>
                      <a:srgbClr val="0080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8   207 =</a:t>
                </a:r>
              </a:p>
            </p:txBody>
          </p:sp>
          <p:sp>
            <p:nvSpPr>
              <p:cNvPr id="18451" name="Oval 19"/>
              <p:cNvSpPr>
                <a:spLocks noChangeArrowheads="1"/>
              </p:cNvSpPr>
              <p:nvPr/>
            </p:nvSpPr>
            <p:spPr bwMode="auto">
              <a:xfrm>
                <a:off x="2835" y="3793"/>
                <a:ext cx="90" cy="91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3969" y="3521"/>
              <a:ext cx="1043" cy="499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50000">
                  <a:srgbClr val="00FF00">
                    <a:gamma/>
                    <a:tint val="0"/>
                    <a:invGamma/>
                  </a:srgbClr>
                </a:gs>
                <a:gs pos="100000">
                  <a:srgbClr val="00FF00"/>
                </a:gs>
              </a:gsLst>
              <a:lin ang="2700000" scaled="1"/>
            </a:gradFill>
            <a:ln w="254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8455" name="WordArt 23"/>
          <p:cNvSpPr>
            <a:spLocks noChangeArrowheads="1" noChangeShapeType="1" noTextEdit="1"/>
          </p:cNvSpPr>
          <p:nvPr/>
        </p:nvSpPr>
        <p:spPr bwMode="auto">
          <a:xfrm>
            <a:off x="6443663" y="5734050"/>
            <a:ext cx="1366837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1656</a:t>
            </a:r>
          </a:p>
        </p:txBody>
      </p:sp>
      <p:sp>
        <p:nvSpPr>
          <p:cNvPr id="18457" name="Oval 25"/>
          <p:cNvSpPr>
            <a:spLocks noChangeArrowheads="1"/>
          </p:cNvSpPr>
          <p:nvPr/>
        </p:nvSpPr>
        <p:spPr bwMode="auto">
          <a:xfrm>
            <a:off x="2700338" y="5516563"/>
            <a:ext cx="3527425" cy="1081087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59" name="WordArt 27"/>
          <p:cNvSpPr>
            <a:spLocks noChangeArrowheads="1" noChangeShapeType="1" noTextEdit="1"/>
          </p:cNvSpPr>
          <p:nvPr/>
        </p:nvSpPr>
        <p:spPr bwMode="auto">
          <a:xfrm>
            <a:off x="6443663" y="5734050"/>
            <a:ext cx="1366837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1656</a:t>
            </a:r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 flipH="1" flipV="1">
            <a:off x="3779838" y="2420938"/>
            <a:ext cx="2663825" cy="3313112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61" name="WordArt 29"/>
          <p:cNvSpPr>
            <a:spLocks noChangeArrowheads="1" noChangeShapeType="1" noTextEdit="1"/>
          </p:cNvSpPr>
          <p:nvPr/>
        </p:nvSpPr>
        <p:spPr bwMode="auto">
          <a:xfrm>
            <a:off x="7380288" y="1844675"/>
            <a:ext cx="10795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156</a:t>
            </a:r>
          </a:p>
        </p:txBody>
      </p:sp>
      <p:sp>
        <p:nvSpPr>
          <p:cNvPr id="18462" name="Freeform 30"/>
          <p:cNvSpPr>
            <a:spLocks/>
          </p:cNvSpPr>
          <p:nvPr/>
        </p:nvSpPr>
        <p:spPr bwMode="auto">
          <a:xfrm>
            <a:off x="4251325" y="1096963"/>
            <a:ext cx="3048000" cy="868362"/>
          </a:xfrm>
          <a:custGeom>
            <a:avLst/>
            <a:gdLst/>
            <a:ahLst/>
            <a:cxnLst>
              <a:cxn ang="0">
                <a:pos x="1920" y="547"/>
              </a:cxn>
              <a:cxn ang="0">
                <a:pos x="0" y="0"/>
              </a:cxn>
            </a:cxnLst>
            <a:rect l="0" t="0" r="r" b="b"/>
            <a:pathLst>
              <a:path w="1920" h="547">
                <a:moveTo>
                  <a:pt x="1920" y="547"/>
                </a:moveTo>
                <a:lnTo>
                  <a:pt x="0" y="0"/>
                </a:lnTo>
              </a:path>
            </a:pathLst>
          </a:custGeom>
          <a:noFill/>
          <a:ln w="50800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63" name="WordArt 31"/>
          <p:cNvSpPr>
            <a:spLocks noChangeArrowheads="1" noChangeShapeType="1" noTextEdit="1"/>
          </p:cNvSpPr>
          <p:nvPr/>
        </p:nvSpPr>
        <p:spPr bwMode="auto">
          <a:xfrm>
            <a:off x="7380288" y="1844675"/>
            <a:ext cx="10795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156</a:t>
            </a:r>
          </a:p>
        </p:txBody>
      </p:sp>
      <p:sp>
        <p:nvSpPr>
          <p:cNvPr id="18464" name="WordArt 32"/>
          <p:cNvSpPr>
            <a:spLocks noChangeArrowheads="1" noChangeShapeType="1" noTextEdit="1"/>
          </p:cNvSpPr>
          <p:nvPr/>
        </p:nvSpPr>
        <p:spPr bwMode="auto">
          <a:xfrm>
            <a:off x="6659563" y="765175"/>
            <a:ext cx="7207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39</a:t>
            </a:r>
          </a:p>
        </p:txBody>
      </p:sp>
      <p:sp>
        <p:nvSpPr>
          <p:cNvPr id="18465" name="Freeform 33"/>
          <p:cNvSpPr>
            <a:spLocks/>
          </p:cNvSpPr>
          <p:nvPr/>
        </p:nvSpPr>
        <p:spPr bwMode="auto">
          <a:xfrm>
            <a:off x="4068763" y="1249363"/>
            <a:ext cx="2347912" cy="3703637"/>
          </a:xfrm>
          <a:custGeom>
            <a:avLst/>
            <a:gdLst/>
            <a:ahLst/>
            <a:cxnLst>
              <a:cxn ang="0">
                <a:pos x="1479" y="0"/>
              </a:cxn>
              <a:cxn ang="0">
                <a:pos x="0" y="2333"/>
              </a:cxn>
            </a:cxnLst>
            <a:rect l="0" t="0" r="r" b="b"/>
            <a:pathLst>
              <a:path w="1479" h="2333">
                <a:moveTo>
                  <a:pt x="1479" y="0"/>
                </a:moveTo>
                <a:lnTo>
                  <a:pt x="0" y="2333"/>
                </a:lnTo>
              </a:path>
            </a:pathLst>
          </a:custGeom>
          <a:noFill/>
          <a:ln w="50800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66" name="WordArt 34"/>
          <p:cNvSpPr>
            <a:spLocks noChangeArrowheads="1" noChangeShapeType="1" noTextEdit="1"/>
          </p:cNvSpPr>
          <p:nvPr/>
        </p:nvSpPr>
        <p:spPr bwMode="auto">
          <a:xfrm>
            <a:off x="6659563" y="765175"/>
            <a:ext cx="7207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39</a:t>
            </a:r>
          </a:p>
        </p:txBody>
      </p:sp>
      <p:sp>
        <p:nvSpPr>
          <p:cNvPr id="18467" name="WordArt 35"/>
          <p:cNvSpPr>
            <a:spLocks noChangeArrowheads="1" noChangeShapeType="1" noTextEdit="1"/>
          </p:cNvSpPr>
          <p:nvPr/>
        </p:nvSpPr>
        <p:spPr bwMode="auto">
          <a:xfrm>
            <a:off x="6877050" y="4437063"/>
            <a:ext cx="1008063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100</a:t>
            </a:r>
          </a:p>
        </p:txBody>
      </p:sp>
      <p:sp>
        <p:nvSpPr>
          <p:cNvPr id="18468" name="WordArt 36"/>
          <p:cNvSpPr>
            <a:spLocks noChangeArrowheads="1" noChangeShapeType="1" noTextEdit="1"/>
          </p:cNvSpPr>
          <p:nvPr/>
        </p:nvSpPr>
        <p:spPr bwMode="auto">
          <a:xfrm>
            <a:off x="6877050" y="4437063"/>
            <a:ext cx="1008063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100</a:t>
            </a:r>
          </a:p>
        </p:txBody>
      </p:sp>
      <p:sp>
        <p:nvSpPr>
          <p:cNvPr id="18469" name="Freeform 37"/>
          <p:cNvSpPr>
            <a:spLocks/>
          </p:cNvSpPr>
          <p:nvPr/>
        </p:nvSpPr>
        <p:spPr bwMode="auto">
          <a:xfrm>
            <a:off x="4206875" y="3459163"/>
            <a:ext cx="2498725" cy="1281112"/>
          </a:xfrm>
          <a:custGeom>
            <a:avLst/>
            <a:gdLst/>
            <a:ahLst/>
            <a:cxnLst>
              <a:cxn ang="0">
                <a:pos x="1574" y="807"/>
              </a:cxn>
              <a:cxn ang="0">
                <a:pos x="0" y="0"/>
              </a:cxn>
            </a:cxnLst>
            <a:rect l="0" t="0" r="r" b="b"/>
            <a:pathLst>
              <a:path w="1574" h="807">
                <a:moveTo>
                  <a:pt x="1574" y="807"/>
                </a:moveTo>
                <a:lnTo>
                  <a:pt x="0" y="0"/>
                </a:lnTo>
              </a:path>
            </a:pathLst>
          </a:custGeom>
          <a:noFill/>
          <a:ln w="50800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70" name="WordArt 38"/>
          <p:cNvSpPr>
            <a:spLocks noChangeArrowheads="1" noChangeShapeType="1" noTextEdit="1"/>
          </p:cNvSpPr>
          <p:nvPr/>
        </p:nvSpPr>
        <p:spPr bwMode="auto">
          <a:xfrm>
            <a:off x="6877050" y="3213100"/>
            <a:ext cx="7207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6969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25</a:t>
            </a:r>
          </a:p>
        </p:txBody>
      </p:sp>
      <p:pic>
        <p:nvPicPr>
          <p:cNvPr id="18471" name="Picture 39" descr="бобёр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16238" y="741363"/>
            <a:ext cx="5543550" cy="3856037"/>
          </a:xfrm>
          <a:prstGeom prst="rect">
            <a:avLst/>
          </a:prstGeom>
          <a:noFill/>
        </p:spPr>
      </p:pic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4572000" y="1989138"/>
            <a:ext cx="2343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8000" b="1" i="1">
                <a:solidFill>
                  <a:schemeClr val="bg1"/>
                </a:solidFill>
                <a:latin typeface="Times New Roman" pitchFamily="18" charset="0"/>
              </a:rPr>
              <a:t>25 кг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1064 L -0.44479 -0.5618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" y="-2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10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07407E-6 L -0.4882 -0.16805 " pathEditMode="relative" ptsTypes="AA">
                                      <p:cBhvr>
                                        <p:cTn id="67" dur="2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1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-0.39375 0.56713 " pathEditMode="relative" ptsTypes="AA">
                                      <p:cBhvr>
                                        <p:cTn id="91" dur="2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4" dur="10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10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59259E-6 L -0.42518 -0.18889 " pathEditMode="relative" ptsTypes="AA">
                                      <p:cBhvr>
                                        <p:cTn id="115" dur="20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17" presetID="2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8" dur="10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7" dur="1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5" dur="1000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7" dur="1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7" dur="10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" dur="1000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0" dur="1000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2" dur="10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7" dur="10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2" dur="1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" dur="10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1000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10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5" dur="1000"/>
                                        <p:tgtEl>
                                          <p:spTgt spid="18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18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7" dur="10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0" dur="1000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2" dur="10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1000"/>
                            </p:stCondLst>
                            <p:childTnLst>
                              <p:par>
                                <p:cTn id="20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7" dur="10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2000"/>
                            </p:stCondLst>
                            <p:childTnLst>
                              <p:par>
                                <p:cTn id="20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5" grpId="0" animBg="1"/>
      <p:bldP spid="18455" grpId="1" animBg="1"/>
      <p:bldP spid="18457" grpId="0" animBg="1"/>
      <p:bldP spid="18457" grpId="1" animBg="1"/>
      <p:bldP spid="18457" grpId="2" animBg="1"/>
      <p:bldP spid="18459" grpId="0" animBg="1"/>
      <p:bldP spid="18459" grpId="1" animBg="1"/>
      <p:bldP spid="18459" grpId="2" animBg="1"/>
      <p:bldP spid="18460" grpId="0" animBg="1"/>
      <p:bldP spid="18460" grpId="1" animBg="1"/>
      <p:bldP spid="18460" grpId="2" animBg="1"/>
      <p:bldP spid="18461" grpId="0" animBg="1"/>
      <p:bldP spid="18461" grpId="1" animBg="1"/>
      <p:bldP spid="18462" grpId="0" animBg="1"/>
      <p:bldP spid="18462" grpId="1" animBg="1"/>
      <p:bldP spid="18462" grpId="2" animBg="1"/>
      <p:bldP spid="18463" grpId="0" animBg="1"/>
      <p:bldP spid="18463" grpId="1" animBg="1"/>
      <p:bldP spid="18463" grpId="2" animBg="1"/>
      <p:bldP spid="18464" grpId="0" animBg="1"/>
      <p:bldP spid="18464" grpId="1" animBg="1"/>
      <p:bldP spid="18465" grpId="0" animBg="1"/>
      <p:bldP spid="18465" grpId="1" animBg="1"/>
      <p:bldP spid="18465" grpId="2" animBg="1"/>
      <p:bldP spid="18466" grpId="0" animBg="1"/>
      <p:bldP spid="18466" grpId="1" animBg="1"/>
      <p:bldP spid="18466" grpId="2" animBg="1"/>
      <p:bldP spid="18467" grpId="0" animBg="1"/>
      <p:bldP spid="18467" grpId="1" animBg="1"/>
      <p:bldP spid="18468" grpId="0" animBg="1"/>
      <p:bldP spid="18468" grpId="1" animBg="1"/>
      <p:bldP spid="18468" grpId="2" animBg="1"/>
      <p:bldP spid="18469" grpId="0" animBg="1"/>
      <p:bldP spid="18469" grpId="1" animBg="1"/>
      <p:bldP spid="18469" grpId="2" animBg="1"/>
      <p:bldP spid="18470" grpId="0" animBg="1"/>
      <p:bldP spid="18470" grpId="1" animBg="1"/>
      <p:bldP spid="184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46" name="Group 42"/>
          <p:cNvGraphicFramePr>
            <a:graphicFrameLocks noGrp="1"/>
          </p:cNvGraphicFramePr>
          <p:nvPr>
            <p:ph/>
          </p:nvPr>
        </p:nvGraphicFramePr>
        <p:xfrm>
          <a:off x="457200" y="274638"/>
          <a:ext cx="8229600" cy="2074864"/>
        </p:xfrm>
        <a:graphic>
          <a:graphicData uri="http://schemas.openxmlformats.org/drawingml/2006/table">
            <a:tbl>
              <a:tblPr/>
              <a:tblGrid>
                <a:gridCol w="1811338"/>
                <a:gridCol w="1655762"/>
                <a:gridCol w="1584325"/>
                <a:gridCol w="1584325"/>
                <a:gridCol w="1593850"/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Делимое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11172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Делитель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Частное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536" name="Picture 32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7175" y="2995613"/>
            <a:ext cx="2536825" cy="3862387"/>
          </a:xfrm>
          <a:prstGeom prst="rect">
            <a:avLst/>
          </a:prstGeom>
          <a:noFill/>
        </p:spPr>
      </p:pic>
      <p:sp>
        <p:nvSpPr>
          <p:cNvPr id="21537" name="AutoShape 33"/>
          <p:cNvSpPr>
            <a:spLocks noChangeArrowheads="1"/>
          </p:cNvSpPr>
          <p:nvPr/>
        </p:nvSpPr>
        <p:spPr bwMode="auto">
          <a:xfrm>
            <a:off x="611188" y="6092825"/>
            <a:ext cx="6121400" cy="576263"/>
          </a:xfrm>
          <a:prstGeom prst="wedgeRoundRectCallout">
            <a:avLst>
              <a:gd name="adj1" fmla="val 65898"/>
              <a:gd name="adj2" fmla="val -361296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>
                <a:solidFill>
                  <a:srgbClr val="993300"/>
                </a:solidFill>
                <a:latin typeface="Georgia" pitchFamily="18" charset="0"/>
              </a:rPr>
              <a:t>Заполни таблицу. </a:t>
            </a:r>
          </a:p>
        </p:txBody>
      </p:sp>
      <p:sp>
        <p:nvSpPr>
          <p:cNvPr id="21547" name="WordArt 43"/>
          <p:cNvSpPr>
            <a:spLocks noChangeArrowheads="1" noChangeShapeType="1" noTextEdit="1"/>
          </p:cNvSpPr>
          <p:nvPr/>
        </p:nvSpPr>
        <p:spPr bwMode="auto">
          <a:xfrm>
            <a:off x="2843213" y="2420938"/>
            <a:ext cx="4608512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11172 : 98</a:t>
            </a:r>
          </a:p>
        </p:txBody>
      </p:sp>
      <p:sp>
        <p:nvSpPr>
          <p:cNvPr id="21548" name="WordArt 44"/>
          <p:cNvSpPr>
            <a:spLocks noChangeArrowheads="1" noChangeShapeType="1" noTextEdit="1"/>
          </p:cNvSpPr>
          <p:nvPr/>
        </p:nvSpPr>
        <p:spPr bwMode="auto">
          <a:xfrm>
            <a:off x="2987675" y="1052513"/>
            <a:ext cx="287338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grpSp>
        <p:nvGrpSpPr>
          <p:cNvPr id="21551" name="Group 47"/>
          <p:cNvGrpSpPr>
            <a:grpSpLocks/>
          </p:cNvGrpSpPr>
          <p:nvPr/>
        </p:nvGrpSpPr>
        <p:grpSpPr bwMode="auto">
          <a:xfrm>
            <a:off x="2411413" y="981075"/>
            <a:ext cx="1439862" cy="647700"/>
            <a:chOff x="2018" y="2432"/>
            <a:chExt cx="907" cy="408"/>
          </a:xfrm>
        </p:grpSpPr>
        <p:sp>
          <p:nvSpPr>
            <p:cNvPr id="21549" name="Rectangle 45"/>
            <p:cNvSpPr>
              <a:spLocks noChangeArrowheads="1"/>
            </p:cNvSpPr>
            <p:nvPr/>
          </p:nvSpPr>
          <p:spPr bwMode="auto">
            <a:xfrm>
              <a:off x="2018" y="2432"/>
              <a:ext cx="90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50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2290" y="2478"/>
              <a:ext cx="409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FFCC99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</a:t>
              </a:r>
            </a:p>
          </p:txBody>
        </p:sp>
      </p:grpSp>
      <p:sp>
        <p:nvSpPr>
          <p:cNvPr id="21553" name="WordArt 49"/>
          <p:cNvSpPr>
            <a:spLocks noChangeArrowheads="1" noChangeShapeType="1" noTextEdit="1"/>
          </p:cNvSpPr>
          <p:nvPr/>
        </p:nvSpPr>
        <p:spPr bwMode="auto">
          <a:xfrm>
            <a:off x="6156325" y="1052513"/>
            <a:ext cx="287338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21555" name="WordArt 51"/>
          <p:cNvSpPr>
            <a:spLocks noChangeArrowheads="1" noChangeShapeType="1" noTextEdit="1"/>
          </p:cNvSpPr>
          <p:nvPr/>
        </p:nvSpPr>
        <p:spPr bwMode="auto">
          <a:xfrm>
            <a:off x="395288" y="4508500"/>
            <a:ext cx="1944687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11</a:t>
            </a:r>
          </a:p>
        </p:txBody>
      </p:sp>
      <p:sp>
        <p:nvSpPr>
          <p:cNvPr id="21556" name="AutoShape 52"/>
          <p:cNvSpPr>
            <a:spLocks noChangeArrowheads="1"/>
          </p:cNvSpPr>
          <p:nvPr/>
        </p:nvSpPr>
        <p:spPr bwMode="auto">
          <a:xfrm>
            <a:off x="539750" y="5157788"/>
            <a:ext cx="6553200" cy="1439862"/>
          </a:xfrm>
          <a:prstGeom prst="wedgeRoundRectCallout">
            <a:avLst>
              <a:gd name="adj1" fmla="val 55792"/>
              <a:gd name="adj2" fmla="val -127620"/>
              <a:gd name="adj3" fmla="val 16667"/>
            </a:avLst>
          </a:prstGeom>
          <a:solidFill>
            <a:srgbClr val="FFFFFF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>
                <a:solidFill>
                  <a:srgbClr val="FF0000"/>
                </a:solidFill>
                <a:latin typeface="Georgia" pitchFamily="18" charset="0"/>
              </a:rPr>
              <a:t>Чтобы найти неизвестный делитель надо </a:t>
            </a:r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делимое разделить на частное</a:t>
            </a:r>
          </a:p>
        </p:txBody>
      </p:sp>
      <p:grpSp>
        <p:nvGrpSpPr>
          <p:cNvPr id="21557" name="Group 53"/>
          <p:cNvGrpSpPr>
            <a:grpSpLocks/>
          </p:cNvGrpSpPr>
          <p:nvPr/>
        </p:nvGrpSpPr>
        <p:grpSpPr bwMode="auto">
          <a:xfrm>
            <a:off x="5580063" y="981075"/>
            <a:ext cx="1439862" cy="647700"/>
            <a:chOff x="2018" y="2432"/>
            <a:chExt cx="907" cy="408"/>
          </a:xfrm>
        </p:grpSpPr>
        <p:sp>
          <p:nvSpPr>
            <p:cNvPr id="21558" name="Rectangle 54"/>
            <p:cNvSpPr>
              <a:spLocks noChangeArrowheads="1"/>
            </p:cNvSpPr>
            <p:nvPr/>
          </p:nvSpPr>
          <p:spPr bwMode="auto">
            <a:xfrm>
              <a:off x="2018" y="2432"/>
              <a:ext cx="90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59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2290" y="2478"/>
              <a:ext cx="409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00CCFF"/>
                    </a:solidFill>
                    <a:round/>
                    <a:headEnd/>
                    <a:tailEnd/>
                  </a:ln>
                  <a:solidFill>
                    <a:srgbClr val="00008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</a:t>
              </a:r>
            </a:p>
          </p:txBody>
        </p:sp>
      </p:grpSp>
      <p:sp>
        <p:nvSpPr>
          <p:cNvPr id="21560" name="WordArt 56"/>
          <p:cNvSpPr>
            <a:spLocks noChangeArrowheads="1" noChangeShapeType="1" noTextEdit="1"/>
          </p:cNvSpPr>
          <p:nvPr/>
        </p:nvSpPr>
        <p:spPr bwMode="auto">
          <a:xfrm>
            <a:off x="395288" y="3860800"/>
            <a:ext cx="3671887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935 : 85</a:t>
            </a:r>
          </a:p>
        </p:txBody>
      </p:sp>
      <p:sp>
        <p:nvSpPr>
          <p:cNvPr id="21561" name="WordArt 57"/>
          <p:cNvSpPr>
            <a:spLocks noChangeArrowheads="1" noChangeShapeType="1" noTextEdit="1"/>
          </p:cNvSpPr>
          <p:nvPr/>
        </p:nvSpPr>
        <p:spPr bwMode="auto">
          <a:xfrm>
            <a:off x="2843213" y="2997200"/>
            <a:ext cx="2449512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114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1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7" grpId="0" animBg="1"/>
      <p:bldP spid="21537" grpId="1" animBg="1"/>
      <p:bldP spid="21547" grpId="0" animBg="1"/>
      <p:bldP spid="21548" grpId="0" animBg="1"/>
      <p:bldP spid="21553" grpId="0" animBg="1"/>
      <p:bldP spid="21555" grpId="0" animBg="1"/>
      <p:bldP spid="21556" grpId="0" animBg="1"/>
      <p:bldP spid="21560" grpId="0" animBg="1"/>
      <p:bldP spid="2156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>
            <p:ph/>
          </p:nvPr>
        </p:nvGraphicFramePr>
        <p:xfrm>
          <a:off x="457200" y="274638"/>
          <a:ext cx="8229600" cy="2074864"/>
        </p:xfrm>
        <a:graphic>
          <a:graphicData uri="http://schemas.openxmlformats.org/drawingml/2006/table">
            <a:tbl>
              <a:tblPr/>
              <a:tblGrid>
                <a:gridCol w="1811338"/>
                <a:gridCol w="1655762"/>
                <a:gridCol w="1584325"/>
                <a:gridCol w="1584325"/>
                <a:gridCol w="1593850"/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Делимое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11172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Делитель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Частное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3580" name="Picture 28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7175" y="2995613"/>
            <a:ext cx="2536825" cy="3862387"/>
          </a:xfrm>
          <a:prstGeom prst="rect">
            <a:avLst/>
          </a:prstGeom>
          <a:noFill/>
        </p:spPr>
      </p:pic>
      <p:sp>
        <p:nvSpPr>
          <p:cNvPr id="23583" name="WordArt 31"/>
          <p:cNvSpPr>
            <a:spLocks noChangeArrowheads="1" noChangeShapeType="1" noTextEdit="1"/>
          </p:cNvSpPr>
          <p:nvPr/>
        </p:nvSpPr>
        <p:spPr bwMode="auto">
          <a:xfrm>
            <a:off x="2987675" y="1052513"/>
            <a:ext cx="287338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grpSp>
        <p:nvGrpSpPr>
          <p:cNvPr id="23584" name="Group 32"/>
          <p:cNvGrpSpPr>
            <a:grpSpLocks/>
          </p:cNvGrpSpPr>
          <p:nvPr/>
        </p:nvGrpSpPr>
        <p:grpSpPr bwMode="auto">
          <a:xfrm>
            <a:off x="2411413" y="981075"/>
            <a:ext cx="1439862" cy="647700"/>
            <a:chOff x="2018" y="2432"/>
            <a:chExt cx="907" cy="408"/>
          </a:xfrm>
        </p:grpSpPr>
        <p:sp>
          <p:nvSpPr>
            <p:cNvPr id="23585" name="Rectangle 33"/>
            <p:cNvSpPr>
              <a:spLocks noChangeArrowheads="1"/>
            </p:cNvSpPr>
            <p:nvPr/>
          </p:nvSpPr>
          <p:spPr bwMode="auto">
            <a:xfrm>
              <a:off x="2018" y="2432"/>
              <a:ext cx="90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86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2290" y="2478"/>
              <a:ext cx="409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FFCC99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</a:t>
              </a:r>
            </a:p>
          </p:txBody>
        </p:sp>
      </p:grpSp>
      <p:sp>
        <p:nvSpPr>
          <p:cNvPr id="23587" name="WordArt 35"/>
          <p:cNvSpPr>
            <a:spLocks noChangeArrowheads="1" noChangeShapeType="1" noTextEdit="1"/>
          </p:cNvSpPr>
          <p:nvPr/>
        </p:nvSpPr>
        <p:spPr bwMode="auto">
          <a:xfrm>
            <a:off x="4572000" y="404813"/>
            <a:ext cx="287338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23588" name="WordArt 36"/>
          <p:cNvSpPr>
            <a:spLocks noChangeArrowheads="1" noChangeShapeType="1" noTextEdit="1"/>
          </p:cNvSpPr>
          <p:nvPr/>
        </p:nvSpPr>
        <p:spPr bwMode="auto">
          <a:xfrm>
            <a:off x="6156325" y="1052513"/>
            <a:ext cx="287338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23589" name="WordArt 37"/>
          <p:cNvSpPr>
            <a:spLocks noChangeArrowheads="1" noChangeShapeType="1" noTextEdit="1"/>
          </p:cNvSpPr>
          <p:nvPr/>
        </p:nvSpPr>
        <p:spPr bwMode="auto">
          <a:xfrm>
            <a:off x="7812088" y="404813"/>
            <a:ext cx="287337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grpSp>
        <p:nvGrpSpPr>
          <p:cNvPr id="23592" name="Group 40"/>
          <p:cNvGrpSpPr>
            <a:grpSpLocks/>
          </p:cNvGrpSpPr>
          <p:nvPr/>
        </p:nvGrpSpPr>
        <p:grpSpPr bwMode="auto">
          <a:xfrm>
            <a:off x="5580063" y="981075"/>
            <a:ext cx="1439862" cy="647700"/>
            <a:chOff x="2018" y="2432"/>
            <a:chExt cx="907" cy="408"/>
          </a:xfrm>
        </p:grpSpPr>
        <p:sp>
          <p:nvSpPr>
            <p:cNvPr id="23593" name="Rectangle 41"/>
            <p:cNvSpPr>
              <a:spLocks noChangeArrowheads="1"/>
            </p:cNvSpPr>
            <p:nvPr/>
          </p:nvSpPr>
          <p:spPr bwMode="auto">
            <a:xfrm>
              <a:off x="2018" y="2432"/>
              <a:ext cx="90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94" name="WordArt 42"/>
            <p:cNvSpPr>
              <a:spLocks noChangeArrowheads="1" noChangeShapeType="1" noTextEdit="1"/>
            </p:cNvSpPr>
            <p:nvPr/>
          </p:nvSpPr>
          <p:spPr bwMode="auto">
            <a:xfrm>
              <a:off x="2290" y="2478"/>
              <a:ext cx="409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00CCFF"/>
                    </a:solidFill>
                    <a:round/>
                    <a:headEnd/>
                    <a:tailEnd/>
                  </a:ln>
                  <a:solidFill>
                    <a:srgbClr val="00008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</a:t>
              </a:r>
            </a:p>
          </p:txBody>
        </p:sp>
      </p:grpSp>
      <p:grpSp>
        <p:nvGrpSpPr>
          <p:cNvPr id="23600" name="Group 48"/>
          <p:cNvGrpSpPr>
            <a:grpSpLocks/>
          </p:cNvGrpSpPr>
          <p:nvPr/>
        </p:nvGrpSpPr>
        <p:grpSpPr bwMode="auto">
          <a:xfrm>
            <a:off x="2411413" y="981075"/>
            <a:ext cx="1439862" cy="647700"/>
            <a:chOff x="295" y="1797"/>
            <a:chExt cx="907" cy="408"/>
          </a:xfrm>
        </p:grpSpPr>
        <p:sp>
          <p:nvSpPr>
            <p:cNvPr id="23598" name="Rectangle 46"/>
            <p:cNvSpPr>
              <a:spLocks noChangeArrowheads="1"/>
            </p:cNvSpPr>
            <p:nvPr/>
          </p:nvSpPr>
          <p:spPr bwMode="auto">
            <a:xfrm>
              <a:off x="295" y="1797"/>
              <a:ext cx="90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99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431" y="1843"/>
              <a:ext cx="680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FFCC99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114</a:t>
              </a:r>
            </a:p>
          </p:txBody>
        </p:sp>
      </p:grpSp>
      <p:grpSp>
        <p:nvGrpSpPr>
          <p:cNvPr id="23604" name="Group 52"/>
          <p:cNvGrpSpPr>
            <a:grpSpLocks/>
          </p:cNvGrpSpPr>
          <p:nvPr/>
        </p:nvGrpSpPr>
        <p:grpSpPr bwMode="auto">
          <a:xfrm>
            <a:off x="5580063" y="981075"/>
            <a:ext cx="1439862" cy="647700"/>
            <a:chOff x="1791" y="2387"/>
            <a:chExt cx="907" cy="408"/>
          </a:xfrm>
        </p:grpSpPr>
        <p:sp>
          <p:nvSpPr>
            <p:cNvPr id="23602" name="Rectangle 50"/>
            <p:cNvSpPr>
              <a:spLocks noChangeArrowheads="1"/>
            </p:cNvSpPr>
            <p:nvPr/>
          </p:nvSpPr>
          <p:spPr bwMode="auto">
            <a:xfrm>
              <a:off x="1791" y="2387"/>
              <a:ext cx="90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03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2063" y="2433"/>
              <a:ext cx="409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00CCFF"/>
                    </a:solidFill>
                    <a:round/>
                    <a:headEnd/>
                    <a:tailEnd/>
                  </a:ln>
                  <a:solidFill>
                    <a:srgbClr val="00008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11</a:t>
              </a:r>
            </a:p>
          </p:txBody>
        </p:sp>
      </p:grpSp>
      <p:grpSp>
        <p:nvGrpSpPr>
          <p:cNvPr id="23605" name="Group 53"/>
          <p:cNvGrpSpPr>
            <a:grpSpLocks/>
          </p:cNvGrpSpPr>
          <p:nvPr/>
        </p:nvGrpSpPr>
        <p:grpSpPr bwMode="auto">
          <a:xfrm>
            <a:off x="3995738" y="260350"/>
            <a:ext cx="1439862" cy="647700"/>
            <a:chOff x="2018" y="2432"/>
            <a:chExt cx="907" cy="408"/>
          </a:xfrm>
        </p:grpSpPr>
        <p:sp>
          <p:nvSpPr>
            <p:cNvPr id="23606" name="Rectangle 54"/>
            <p:cNvSpPr>
              <a:spLocks noChangeArrowheads="1"/>
            </p:cNvSpPr>
            <p:nvPr/>
          </p:nvSpPr>
          <p:spPr bwMode="auto">
            <a:xfrm>
              <a:off x="2018" y="2432"/>
              <a:ext cx="90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07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2290" y="2478"/>
              <a:ext cx="409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</a:t>
              </a:r>
            </a:p>
          </p:txBody>
        </p:sp>
      </p:grpSp>
      <p:grpSp>
        <p:nvGrpSpPr>
          <p:cNvPr id="23610" name="Group 58"/>
          <p:cNvGrpSpPr>
            <a:grpSpLocks/>
          </p:cNvGrpSpPr>
          <p:nvPr/>
        </p:nvGrpSpPr>
        <p:grpSpPr bwMode="auto">
          <a:xfrm>
            <a:off x="3419475" y="2492375"/>
            <a:ext cx="3671888" cy="504825"/>
            <a:chOff x="249" y="2432"/>
            <a:chExt cx="2313" cy="318"/>
          </a:xfrm>
        </p:grpSpPr>
        <p:sp>
          <p:nvSpPr>
            <p:cNvPr id="23608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249" y="2432"/>
              <a:ext cx="2313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 = 215   42</a:t>
              </a:r>
            </a:p>
          </p:txBody>
        </p:sp>
        <p:sp>
          <p:nvSpPr>
            <p:cNvPr id="23609" name="Oval 57"/>
            <p:cNvSpPr>
              <a:spLocks noChangeArrowheads="1"/>
            </p:cNvSpPr>
            <p:nvPr/>
          </p:nvSpPr>
          <p:spPr bwMode="auto">
            <a:xfrm>
              <a:off x="1882" y="2568"/>
              <a:ext cx="90" cy="91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3612" name="WordArt 60"/>
          <p:cNvSpPr>
            <a:spLocks noChangeArrowheads="1" noChangeShapeType="1" noTextEdit="1"/>
          </p:cNvSpPr>
          <p:nvPr/>
        </p:nvSpPr>
        <p:spPr bwMode="auto">
          <a:xfrm>
            <a:off x="3419475" y="3141663"/>
            <a:ext cx="280828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9030</a:t>
            </a:r>
          </a:p>
        </p:txBody>
      </p:sp>
      <p:sp>
        <p:nvSpPr>
          <p:cNvPr id="23614" name="AutoShape 62"/>
          <p:cNvSpPr>
            <a:spLocks noChangeArrowheads="1"/>
          </p:cNvSpPr>
          <p:nvPr/>
        </p:nvSpPr>
        <p:spPr bwMode="auto">
          <a:xfrm>
            <a:off x="539750" y="5229225"/>
            <a:ext cx="6553200" cy="1439863"/>
          </a:xfrm>
          <a:prstGeom prst="wedgeRoundRectCallout">
            <a:avLst>
              <a:gd name="adj1" fmla="val 55792"/>
              <a:gd name="adj2" fmla="val -132579"/>
              <a:gd name="adj3" fmla="val 16667"/>
            </a:avLst>
          </a:prstGeom>
          <a:solidFill>
            <a:srgbClr val="FFFFFF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>
                <a:solidFill>
                  <a:srgbClr val="FF0000"/>
                </a:solidFill>
                <a:latin typeface="Georgia" pitchFamily="18" charset="0"/>
              </a:rPr>
              <a:t>Чтобы найти неизвестное делимое надо </a:t>
            </a:r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делитель умножить на частное.</a:t>
            </a:r>
          </a:p>
        </p:txBody>
      </p:sp>
      <p:grpSp>
        <p:nvGrpSpPr>
          <p:cNvPr id="23615" name="Group 63"/>
          <p:cNvGrpSpPr>
            <a:grpSpLocks/>
          </p:cNvGrpSpPr>
          <p:nvPr/>
        </p:nvGrpSpPr>
        <p:grpSpPr bwMode="auto">
          <a:xfrm>
            <a:off x="7164388" y="260350"/>
            <a:ext cx="1439862" cy="647700"/>
            <a:chOff x="2018" y="2432"/>
            <a:chExt cx="907" cy="408"/>
          </a:xfrm>
        </p:grpSpPr>
        <p:sp>
          <p:nvSpPr>
            <p:cNvPr id="23616" name="Rectangle 64"/>
            <p:cNvSpPr>
              <a:spLocks noChangeArrowheads="1"/>
            </p:cNvSpPr>
            <p:nvPr/>
          </p:nvSpPr>
          <p:spPr bwMode="auto">
            <a:xfrm>
              <a:off x="2018" y="2432"/>
              <a:ext cx="90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17" name="WordArt 65"/>
            <p:cNvSpPr>
              <a:spLocks noChangeArrowheads="1" noChangeShapeType="1" noTextEdit="1"/>
            </p:cNvSpPr>
            <p:nvPr/>
          </p:nvSpPr>
          <p:spPr bwMode="auto">
            <a:xfrm>
              <a:off x="2290" y="2478"/>
              <a:ext cx="409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FFCC00"/>
                    </a:solidFill>
                    <a:round/>
                    <a:headEnd/>
                    <a:tailEnd/>
                  </a:ln>
                  <a:solidFill>
                    <a:srgbClr val="9933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</a:t>
              </a:r>
            </a:p>
          </p:txBody>
        </p:sp>
      </p:grpSp>
      <p:grpSp>
        <p:nvGrpSpPr>
          <p:cNvPr id="23621" name="Group 69"/>
          <p:cNvGrpSpPr>
            <a:grpSpLocks/>
          </p:cNvGrpSpPr>
          <p:nvPr/>
        </p:nvGrpSpPr>
        <p:grpSpPr bwMode="auto">
          <a:xfrm>
            <a:off x="684213" y="3860800"/>
            <a:ext cx="3240087" cy="504825"/>
            <a:chOff x="703" y="2478"/>
            <a:chExt cx="2041" cy="318"/>
          </a:xfrm>
        </p:grpSpPr>
        <p:sp>
          <p:nvSpPr>
            <p:cNvPr id="23619" name="WordArt 67"/>
            <p:cNvSpPr>
              <a:spLocks noChangeArrowheads="1" noChangeShapeType="1" noTextEdit="1"/>
            </p:cNvSpPr>
            <p:nvPr/>
          </p:nvSpPr>
          <p:spPr bwMode="auto">
            <a:xfrm>
              <a:off x="703" y="2478"/>
              <a:ext cx="2041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FFCC00"/>
                    </a:solidFill>
                    <a:round/>
                    <a:headEnd/>
                    <a:tailEnd/>
                  </a:ln>
                  <a:solidFill>
                    <a:srgbClr val="9933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 = 27   43</a:t>
              </a:r>
            </a:p>
          </p:txBody>
        </p:sp>
        <p:sp>
          <p:nvSpPr>
            <p:cNvPr id="23620" name="Oval 68"/>
            <p:cNvSpPr>
              <a:spLocks noChangeArrowheads="1"/>
            </p:cNvSpPr>
            <p:nvPr/>
          </p:nvSpPr>
          <p:spPr bwMode="auto">
            <a:xfrm>
              <a:off x="2109" y="2614"/>
              <a:ext cx="90" cy="91"/>
            </a:xfrm>
            <a:prstGeom prst="ellipse">
              <a:avLst/>
            </a:prstGeom>
            <a:solidFill>
              <a:srgbClr val="993300">
                <a:alpha val="99001"/>
              </a:srgbClr>
            </a:solidFill>
            <a:ln w="9525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3622" name="WordArt 70"/>
          <p:cNvSpPr>
            <a:spLocks noChangeArrowheads="1" noChangeShapeType="1" noTextEdit="1"/>
          </p:cNvSpPr>
          <p:nvPr/>
        </p:nvSpPr>
        <p:spPr bwMode="auto">
          <a:xfrm>
            <a:off x="684213" y="4508500"/>
            <a:ext cx="2808287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1161</a:t>
            </a:r>
          </a:p>
        </p:txBody>
      </p:sp>
      <p:grpSp>
        <p:nvGrpSpPr>
          <p:cNvPr id="23626" name="Group 74"/>
          <p:cNvGrpSpPr>
            <a:grpSpLocks/>
          </p:cNvGrpSpPr>
          <p:nvPr/>
        </p:nvGrpSpPr>
        <p:grpSpPr bwMode="auto">
          <a:xfrm>
            <a:off x="3995738" y="260350"/>
            <a:ext cx="1439862" cy="647700"/>
            <a:chOff x="340" y="1752"/>
            <a:chExt cx="907" cy="408"/>
          </a:xfrm>
        </p:grpSpPr>
        <p:sp>
          <p:nvSpPr>
            <p:cNvPr id="23624" name="Rectangle 72"/>
            <p:cNvSpPr>
              <a:spLocks noChangeArrowheads="1"/>
            </p:cNvSpPr>
            <p:nvPr/>
          </p:nvSpPr>
          <p:spPr bwMode="auto">
            <a:xfrm>
              <a:off x="340" y="1752"/>
              <a:ext cx="90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5" name="WordArt 73"/>
            <p:cNvSpPr>
              <a:spLocks noChangeArrowheads="1" noChangeShapeType="1" noTextEdit="1"/>
            </p:cNvSpPr>
            <p:nvPr/>
          </p:nvSpPr>
          <p:spPr bwMode="auto">
            <a:xfrm>
              <a:off x="385" y="1798"/>
              <a:ext cx="817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9030</a:t>
              </a:r>
            </a:p>
          </p:txBody>
        </p:sp>
      </p:grpSp>
      <p:grpSp>
        <p:nvGrpSpPr>
          <p:cNvPr id="23630" name="Group 78"/>
          <p:cNvGrpSpPr>
            <a:grpSpLocks/>
          </p:cNvGrpSpPr>
          <p:nvPr/>
        </p:nvGrpSpPr>
        <p:grpSpPr bwMode="auto">
          <a:xfrm>
            <a:off x="7164388" y="260350"/>
            <a:ext cx="1439862" cy="647700"/>
            <a:chOff x="340" y="1661"/>
            <a:chExt cx="907" cy="408"/>
          </a:xfrm>
        </p:grpSpPr>
        <p:sp>
          <p:nvSpPr>
            <p:cNvPr id="23628" name="Rectangle 76"/>
            <p:cNvSpPr>
              <a:spLocks noChangeArrowheads="1"/>
            </p:cNvSpPr>
            <p:nvPr/>
          </p:nvSpPr>
          <p:spPr bwMode="auto">
            <a:xfrm>
              <a:off x="340" y="1661"/>
              <a:ext cx="90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9" name="WordArt 77"/>
            <p:cNvSpPr>
              <a:spLocks noChangeArrowheads="1" noChangeShapeType="1" noTextEdit="1"/>
            </p:cNvSpPr>
            <p:nvPr/>
          </p:nvSpPr>
          <p:spPr bwMode="auto">
            <a:xfrm>
              <a:off x="385" y="1707"/>
              <a:ext cx="817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FFCC00"/>
                    </a:solidFill>
                    <a:round/>
                    <a:headEnd/>
                    <a:tailEnd/>
                  </a:ln>
                  <a:solidFill>
                    <a:srgbClr val="9933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1161</a:t>
              </a:r>
            </a:p>
          </p:txBody>
        </p:sp>
      </p:grpSp>
      <p:sp>
        <p:nvSpPr>
          <p:cNvPr id="23631" name="WordArt 79"/>
          <p:cNvSpPr>
            <a:spLocks noChangeArrowheads="1" noChangeShapeType="1" noTextEdit="1"/>
          </p:cNvSpPr>
          <p:nvPr/>
        </p:nvSpPr>
        <p:spPr bwMode="auto">
          <a:xfrm>
            <a:off x="395288" y="2997200"/>
            <a:ext cx="6769100" cy="302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Georgia"/>
              </a:rPr>
              <a:t>Молодцы!</a:t>
            </a:r>
          </a:p>
          <a:p>
            <a:pPr algn="ctr"/>
            <a:r>
              <a:rPr lang="ru-RU" sz="3600" b="1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Georgia"/>
              </a:rPr>
              <a:t>У вас всё получилось!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2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3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3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3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1000"/>
                                        <p:tgtEl>
                                          <p:spTgt spid="236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1000"/>
                                        <p:tgtEl>
                                          <p:spTgt spid="23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23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1000"/>
                                        <p:tgtEl>
                                          <p:spTgt spid="236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1000"/>
                                        <p:tgtEl>
                                          <p:spTgt spid="23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3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3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3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7" grpId="0" animBg="1"/>
      <p:bldP spid="23589" grpId="0" animBg="1"/>
      <p:bldP spid="23612" grpId="0" animBg="1"/>
      <p:bldP spid="23612" grpId="1" animBg="1"/>
      <p:bldP spid="23614" grpId="0" animBg="1"/>
      <p:bldP spid="23614" grpId="1" animBg="1"/>
      <p:bldP spid="23622" grpId="0" animBg="1"/>
      <p:bldP spid="23622" grpId="1" animBg="1"/>
      <p:bldP spid="2363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dd36efffaa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97188"/>
            <a:ext cx="2428875" cy="3960812"/>
          </a:xfrm>
          <a:prstGeom prst="rect">
            <a:avLst/>
          </a:prstGeom>
          <a:noFill/>
        </p:spPr>
      </p:pic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250825" y="188913"/>
            <a:ext cx="4176713" cy="576262"/>
          </a:xfrm>
          <a:prstGeom prst="wedgeRoundRectCallout">
            <a:avLst>
              <a:gd name="adj1" fmla="val -37532"/>
              <a:gd name="adj2" fmla="val 565426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>
                <a:solidFill>
                  <a:srgbClr val="993300"/>
                </a:solidFill>
                <a:latin typeface="Georgia" pitchFamily="18" charset="0"/>
              </a:rPr>
              <a:t>Реши уравнение: </a:t>
            </a:r>
          </a:p>
        </p:txBody>
      </p:sp>
      <p:sp>
        <p:nvSpPr>
          <p:cNvPr id="24583" name="WordArt 7"/>
          <p:cNvSpPr>
            <a:spLocks noChangeArrowheads="1" noChangeShapeType="1" noTextEdit="1"/>
          </p:cNvSpPr>
          <p:nvPr/>
        </p:nvSpPr>
        <p:spPr bwMode="auto">
          <a:xfrm>
            <a:off x="2555875" y="1484313"/>
            <a:ext cx="280828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96 : х = 8</a:t>
            </a:r>
          </a:p>
        </p:txBody>
      </p:sp>
      <p:sp>
        <p:nvSpPr>
          <p:cNvPr id="24585" name="WordArt 9"/>
          <p:cNvSpPr>
            <a:spLocks noChangeArrowheads="1" noChangeShapeType="1" noTextEdit="1"/>
          </p:cNvSpPr>
          <p:nvPr/>
        </p:nvSpPr>
        <p:spPr bwMode="auto">
          <a:xfrm>
            <a:off x="2627313" y="2636838"/>
            <a:ext cx="2808287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: 70 = 14</a:t>
            </a:r>
          </a:p>
        </p:txBody>
      </p:sp>
      <p:sp>
        <p:nvSpPr>
          <p:cNvPr id="24586" name="WordArt 10"/>
          <p:cNvSpPr>
            <a:spLocks noChangeArrowheads="1" noChangeShapeType="1" noTextEdit="1"/>
          </p:cNvSpPr>
          <p:nvPr/>
        </p:nvSpPr>
        <p:spPr bwMode="auto">
          <a:xfrm>
            <a:off x="2555875" y="3716338"/>
            <a:ext cx="3095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105 : х = 35</a:t>
            </a:r>
          </a:p>
        </p:txBody>
      </p:sp>
      <p:sp>
        <p:nvSpPr>
          <p:cNvPr id="24587" name="WordArt 11"/>
          <p:cNvSpPr>
            <a:spLocks noChangeArrowheads="1" noChangeShapeType="1" noTextEdit="1"/>
          </p:cNvSpPr>
          <p:nvPr/>
        </p:nvSpPr>
        <p:spPr bwMode="auto">
          <a:xfrm>
            <a:off x="2700338" y="4797425"/>
            <a:ext cx="2808287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: 18 = 50</a:t>
            </a:r>
          </a:p>
        </p:txBody>
      </p:sp>
      <p:sp>
        <p:nvSpPr>
          <p:cNvPr id="24588" name="AutoShape 12"/>
          <p:cNvSpPr>
            <a:spLocks noChangeArrowheads="1"/>
          </p:cNvSpPr>
          <p:nvPr/>
        </p:nvSpPr>
        <p:spPr bwMode="auto">
          <a:xfrm>
            <a:off x="5508625" y="836613"/>
            <a:ext cx="3203575" cy="1873250"/>
          </a:xfrm>
          <a:prstGeom prst="irregularSeal1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>
                <a:solidFill>
                  <a:srgbClr val="FF0000"/>
                </a:solidFill>
                <a:latin typeface="Times New Roman" pitchFamily="18" charset="0"/>
              </a:rPr>
              <a:t>х =12</a:t>
            </a: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5651500" y="1989138"/>
            <a:ext cx="3203575" cy="1873250"/>
          </a:xfrm>
          <a:prstGeom prst="irregularSeal1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>
                <a:solidFill>
                  <a:srgbClr val="FF0000"/>
                </a:solidFill>
                <a:latin typeface="Times New Roman" pitchFamily="18" charset="0"/>
              </a:rPr>
              <a:t>х=980</a:t>
            </a:r>
          </a:p>
        </p:txBody>
      </p:sp>
      <p:sp>
        <p:nvSpPr>
          <p:cNvPr id="24590" name="AutoShape 14"/>
          <p:cNvSpPr>
            <a:spLocks noChangeArrowheads="1"/>
          </p:cNvSpPr>
          <p:nvPr/>
        </p:nvSpPr>
        <p:spPr bwMode="auto">
          <a:xfrm>
            <a:off x="5651500" y="3141663"/>
            <a:ext cx="3203575" cy="1873250"/>
          </a:xfrm>
          <a:prstGeom prst="irregularSeal1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>
                <a:solidFill>
                  <a:srgbClr val="FF0000"/>
                </a:solidFill>
                <a:latin typeface="Times New Roman" pitchFamily="18" charset="0"/>
              </a:rPr>
              <a:t>х =3</a:t>
            </a:r>
          </a:p>
        </p:txBody>
      </p:sp>
      <p:sp>
        <p:nvSpPr>
          <p:cNvPr id="24591" name="AutoShape 15"/>
          <p:cNvSpPr>
            <a:spLocks noChangeArrowheads="1"/>
          </p:cNvSpPr>
          <p:nvPr/>
        </p:nvSpPr>
        <p:spPr bwMode="auto">
          <a:xfrm>
            <a:off x="5651500" y="4149725"/>
            <a:ext cx="3203575" cy="1873250"/>
          </a:xfrm>
          <a:prstGeom prst="irregularSeal1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>
                <a:solidFill>
                  <a:srgbClr val="FF0000"/>
                </a:solidFill>
                <a:latin typeface="Times New Roman" pitchFamily="18" charset="0"/>
              </a:rPr>
              <a:t>х=900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  <p:bldP spid="24583" grpId="0" animBg="1"/>
      <p:bldP spid="24585" grpId="0" animBg="1"/>
      <p:bldP spid="24586" grpId="0" animBg="1"/>
      <p:bldP spid="24587" grpId="0" animBg="1"/>
      <p:bldP spid="24588" grpId="0" animBg="1"/>
      <p:bldP spid="24589" grpId="0" animBg="1"/>
      <p:bldP spid="24590" grpId="0" animBg="1"/>
      <p:bldP spid="2459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Рисунок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7175" y="2995613"/>
            <a:ext cx="2536825" cy="3862387"/>
          </a:xfrm>
          <a:prstGeom prst="rect">
            <a:avLst/>
          </a:prstGeom>
          <a:noFill/>
        </p:spPr>
      </p:pic>
      <p:grpSp>
        <p:nvGrpSpPr>
          <p:cNvPr id="25621" name="Group 21"/>
          <p:cNvGrpSpPr>
            <a:grpSpLocks/>
          </p:cNvGrpSpPr>
          <p:nvPr/>
        </p:nvGrpSpPr>
        <p:grpSpPr bwMode="auto">
          <a:xfrm>
            <a:off x="828675" y="1270000"/>
            <a:ext cx="6553200" cy="914400"/>
            <a:chOff x="567" y="1298"/>
            <a:chExt cx="4128" cy="576"/>
          </a:xfrm>
        </p:grpSpPr>
        <p:sp>
          <p:nvSpPr>
            <p:cNvPr id="25606" name="Rectangle 6"/>
            <p:cNvSpPr>
              <a:spLocks noChangeArrowheads="1"/>
            </p:cNvSpPr>
            <p:nvPr/>
          </p:nvSpPr>
          <p:spPr bwMode="auto">
            <a:xfrm>
              <a:off x="567" y="1298"/>
              <a:ext cx="41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 b="1">
                <a:latin typeface="Times New Roman" pitchFamily="18" charset="0"/>
              </a:endParaRPr>
            </a:p>
            <a:p>
              <a:r>
                <a:rPr lang="ru-RU" sz="2400" b="1">
                  <a:latin typeface="Times New Roman" pitchFamily="18" charset="0"/>
                </a:rPr>
                <a:t>              65             74                       </a:t>
              </a:r>
              <a:endParaRPr lang="ru-RU" sz="2400" b="1" i="1">
                <a:latin typeface="Georgia" pitchFamily="18" charset="0"/>
              </a:endParaRPr>
            </a:p>
          </p:txBody>
        </p:sp>
        <p:sp>
          <p:nvSpPr>
            <p:cNvPr id="25607" name="Freeform 7"/>
            <p:cNvSpPr>
              <a:spLocks/>
            </p:cNvSpPr>
            <p:nvPr/>
          </p:nvSpPr>
          <p:spPr bwMode="auto">
            <a:xfrm>
              <a:off x="686" y="1570"/>
              <a:ext cx="371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15" y="0"/>
                </a:cxn>
              </a:cxnLst>
              <a:rect l="0" t="0" r="r" b="b"/>
              <a:pathLst>
                <a:path w="3715" h="1">
                  <a:moveTo>
                    <a:pt x="0" y="0"/>
                  </a:moveTo>
                  <a:lnTo>
                    <a:pt x="3715" y="0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10" name="Line 10"/>
            <p:cNvSpPr>
              <a:spLocks noChangeShapeType="1"/>
            </p:cNvSpPr>
            <p:nvPr/>
          </p:nvSpPr>
          <p:spPr bwMode="auto">
            <a:xfrm>
              <a:off x="1383" y="1525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11" name="Line 11"/>
            <p:cNvSpPr>
              <a:spLocks noChangeShapeType="1"/>
            </p:cNvSpPr>
            <p:nvPr/>
          </p:nvSpPr>
          <p:spPr bwMode="auto">
            <a:xfrm>
              <a:off x="2200" y="1525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12" name="Line 12"/>
            <p:cNvSpPr>
              <a:spLocks noChangeShapeType="1"/>
            </p:cNvSpPr>
            <p:nvPr/>
          </p:nvSpPr>
          <p:spPr bwMode="auto">
            <a:xfrm>
              <a:off x="2562" y="1525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15" name="Line 15"/>
            <p:cNvSpPr>
              <a:spLocks noChangeShapeType="1"/>
            </p:cNvSpPr>
            <p:nvPr/>
          </p:nvSpPr>
          <p:spPr bwMode="auto">
            <a:xfrm>
              <a:off x="3742" y="1525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250825" y="260350"/>
            <a:ext cx="856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 i="1">
                <a:latin typeface="Georgia" pitchFamily="18" charset="0"/>
              </a:rPr>
              <a:t>Найди значение х по рисунку:</a:t>
            </a:r>
          </a:p>
        </p:txBody>
      </p:sp>
      <p:sp>
        <p:nvSpPr>
          <p:cNvPr id="25618" name="Freeform 18"/>
          <p:cNvSpPr>
            <a:spLocks/>
          </p:cNvSpPr>
          <p:nvPr/>
        </p:nvSpPr>
        <p:spPr bwMode="auto">
          <a:xfrm>
            <a:off x="2124075" y="1270000"/>
            <a:ext cx="1871663" cy="358775"/>
          </a:xfrm>
          <a:custGeom>
            <a:avLst/>
            <a:gdLst/>
            <a:ahLst/>
            <a:cxnLst>
              <a:cxn ang="0">
                <a:pos x="1344" y="249"/>
              </a:cxn>
              <a:cxn ang="0">
                <a:pos x="1051" y="75"/>
              </a:cxn>
              <a:cxn ang="0">
                <a:pos x="667" y="2"/>
              </a:cxn>
              <a:cxn ang="0">
                <a:pos x="311" y="66"/>
              </a:cxn>
              <a:cxn ang="0">
                <a:pos x="0" y="240"/>
              </a:cxn>
            </a:cxnLst>
            <a:rect l="0" t="0" r="r" b="b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stealth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19" name="Freeform 19"/>
          <p:cNvSpPr>
            <a:spLocks/>
          </p:cNvSpPr>
          <p:nvPr/>
        </p:nvSpPr>
        <p:spPr bwMode="auto">
          <a:xfrm>
            <a:off x="3995738" y="1270000"/>
            <a:ext cx="1871662" cy="358775"/>
          </a:xfrm>
          <a:custGeom>
            <a:avLst/>
            <a:gdLst/>
            <a:ahLst/>
            <a:cxnLst>
              <a:cxn ang="0">
                <a:pos x="1344" y="249"/>
              </a:cxn>
              <a:cxn ang="0">
                <a:pos x="1051" y="75"/>
              </a:cxn>
              <a:cxn ang="0">
                <a:pos x="667" y="2"/>
              </a:cxn>
              <a:cxn ang="0">
                <a:pos x="311" y="66"/>
              </a:cxn>
              <a:cxn ang="0">
                <a:pos x="0" y="240"/>
              </a:cxn>
            </a:cxnLst>
            <a:rect l="0" t="0" r="r" b="b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stealth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20" name="Freeform 20"/>
          <p:cNvSpPr>
            <a:spLocks/>
          </p:cNvSpPr>
          <p:nvPr/>
        </p:nvSpPr>
        <p:spPr bwMode="auto">
          <a:xfrm flipH="1">
            <a:off x="3421063" y="1774825"/>
            <a:ext cx="2447925" cy="425450"/>
          </a:xfrm>
          <a:custGeom>
            <a:avLst/>
            <a:gdLst/>
            <a:ahLst/>
            <a:cxnLst>
              <a:cxn ang="0">
                <a:pos x="2676" y="0"/>
              </a:cxn>
              <a:cxn ang="0">
                <a:pos x="1971" y="202"/>
              </a:cxn>
              <a:cxn ang="0">
                <a:pos x="1376" y="267"/>
              </a:cxn>
              <a:cxn ang="0">
                <a:pos x="772" y="211"/>
              </a:cxn>
              <a:cxn ang="0">
                <a:pos x="0" y="7"/>
              </a:cxn>
            </a:cxnLst>
            <a:rect l="0" t="0" r="r" b="b"/>
            <a:pathLst>
              <a:path w="2676" h="268">
                <a:moveTo>
                  <a:pt x="2676" y="0"/>
                </a:moveTo>
                <a:cubicBezTo>
                  <a:pt x="2559" y="34"/>
                  <a:pt x="2188" y="157"/>
                  <a:pt x="1971" y="202"/>
                </a:cubicBezTo>
                <a:cubicBezTo>
                  <a:pt x="1754" y="247"/>
                  <a:pt x="1576" y="266"/>
                  <a:pt x="1376" y="267"/>
                </a:cubicBezTo>
                <a:cubicBezTo>
                  <a:pt x="1176" y="268"/>
                  <a:pt x="1001" y="254"/>
                  <a:pt x="772" y="211"/>
                </a:cubicBezTo>
                <a:cubicBezTo>
                  <a:pt x="543" y="167"/>
                  <a:pt x="161" y="49"/>
                  <a:pt x="0" y="7"/>
                </a:cubicBezTo>
              </a:path>
            </a:pathLst>
          </a:custGeom>
          <a:noFill/>
          <a:ln w="28575">
            <a:solidFill>
              <a:srgbClr val="008000"/>
            </a:solidFill>
            <a:round/>
            <a:headEnd type="stealth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2916238" y="668338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FF0000"/>
                </a:solidFill>
                <a:latin typeface="Times New Roman" pitchFamily="18" charset="0"/>
              </a:rPr>
              <a:t>х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4716463" y="693738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FF0000"/>
                </a:solidFill>
                <a:latin typeface="Times New Roman" pitchFamily="18" charset="0"/>
              </a:rPr>
              <a:t>х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356100" y="2133600"/>
            <a:ext cx="692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06600"/>
                </a:solidFill>
                <a:latin typeface="Times New Roman" pitchFamily="18" charset="0"/>
              </a:rPr>
              <a:t>15</a:t>
            </a:r>
          </a:p>
        </p:txBody>
      </p:sp>
      <p:sp>
        <p:nvSpPr>
          <p:cNvPr id="25625" name="WordArt 25"/>
          <p:cNvSpPr>
            <a:spLocks noChangeArrowheads="1" noChangeShapeType="1" noTextEdit="1"/>
          </p:cNvSpPr>
          <p:nvPr/>
        </p:nvSpPr>
        <p:spPr bwMode="auto">
          <a:xfrm>
            <a:off x="828675" y="3214688"/>
            <a:ext cx="71913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65</a:t>
            </a:r>
          </a:p>
        </p:txBody>
      </p:sp>
      <p:sp>
        <p:nvSpPr>
          <p:cNvPr id="25626" name="WordArt 26"/>
          <p:cNvSpPr>
            <a:spLocks noChangeArrowheads="1" noChangeShapeType="1" noTextEdit="1"/>
          </p:cNvSpPr>
          <p:nvPr/>
        </p:nvSpPr>
        <p:spPr bwMode="auto">
          <a:xfrm>
            <a:off x="1763713" y="3214688"/>
            <a:ext cx="13684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+ 2х</a:t>
            </a:r>
          </a:p>
        </p:txBody>
      </p:sp>
      <p:sp>
        <p:nvSpPr>
          <p:cNvPr id="25627" name="Oval 27"/>
          <p:cNvSpPr>
            <a:spLocks noChangeArrowheads="1"/>
          </p:cNvSpPr>
          <p:nvPr/>
        </p:nvSpPr>
        <p:spPr bwMode="auto">
          <a:xfrm>
            <a:off x="1836738" y="1630363"/>
            <a:ext cx="576262" cy="554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28" name="Freeform 28"/>
          <p:cNvSpPr>
            <a:spLocks/>
          </p:cNvSpPr>
          <p:nvPr/>
        </p:nvSpPr>
        <p:spPr bwMode="auto">
          <a:xfrm>
            <a:off x="2794000" y="1576388"/>
            <a:ext cx="242888" cy="1646237"/>
          </a:xfrm>
          <a:custGeom>
            <a:avLst/>
            <a:gdLst/>
            <a:ahLst/>
            <a:cxnLst>
              <a:cxn ang="0">
                <a:pos x="0" y="1037"/>
              </a:cxn>
              <a:cxn ang="0">
                <a:pos x="153" y="0"/>
              </a:cxn>
            </a:cxnLst>
            <a:rect l="0" t="0" r="r" b="b"/>
            <a:pathLst>
              <a:path w="153" h="1037">
                <a:moveTo>
                  <a:pt x="0" y="1037"/>
                </a:moveTo>
                <a:lnTo>
                  <a:pt x="153" y="0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29" name="Freeform 29"/>
          <p:cNvSpPr>
            <a:spLocks/>
          </p:cNvSpPr>
          <p:nvPr/>
        </p:nvSpPr>
        <p:spPr bwMode="auto">
          <a:xfrm>
            <a:off x="2808288" y="1606550"/>
            <a:ext cx="2057400" cy="1585913"/>
          </a:xfrm>
          <a:custGeom>
            <a:avLst/>
            <a:gdLst/>
            <a:ahLst/>
            <a:cxnLst>
              <a:cxn ang="0">
                <a:pos x="0" y="999"/>
              </a:cxn>
              <a:cxn ang="0">
                <a:pos x="1296" y="0"/>
              </a:cxn>
            </a:cxnLst>
            <a:rect l="0" t="0" r="r" b="b"/>
            <a:pathLst>
              <a:path w="1296" h="999">
                <a:moveTo>
                  <a:pt x="0" y="999"/>
                </a:moveTo>
                <a:lnTo>
                  <a:pt x="1296" y="0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30" name="WordArt 30"/>
          <p:cNvSpPr>
            <a:spLocks noChangeArrowheads="1" noChangeShapeType="1" noTextEdit="1"/>
          </p:cNvSpPr>
          <p:nvPr/>
        </p:nvSpPr>
        <p:spPr bwMode="auto">
          <a:xfrm>
            <a:off x="3276600" y="3213100"/>
            <a:ext cx="11525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- 15</a:t>
            </a:r>
          </a:p>
        </p:txBody>
      </p:sp>
      <p:sp>
        <p:nvSpPr>
          <p:cNvPr id="25631" name="Freeform 31"/>
          <p:cNvSpPr>
            <a:spLocks/>
          </p:cNvSpPr>
          <p:nvPr/>
        </p:nvSpPr>
        <p:spPr bwMode="auto">
          <a:xfrm>
            <a:off x="4225925" y="1957388"/>
            <a:ext cx="427038" cy="1173162"/>
          </a:xfrm>
          <a:custGeom>
            <a:avLst/>
            <a:gdLst/>
            <a:ahLst/>
            <a:cxnLst>
              <a:cxn ang="0">
                <a:pos x="269" y="0"/>
              </a:cxn>
              <a:cxn ang="0">
                <a:pos x="0" y="739"/>
              </a:cxn>
            </a:cxnLst>
            <a:rect l="0" t="0" r="r" b="b"/>
            <a:pathLst>
              <a:path w="269" h="739">
                <a:moveTo>
                  <a:pt x="269" y="0"/>
                </a:moveTo>
                <a:lnTo>
                  <a:pt x="0" y="739"/>
                </a:ln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32" name="Oval 32"/>
          <p:cNvSpPr>
            <a:spLocks noChangeArrowheads="1"/>
          </p:cNvSpPr>
          <p:nvPr/>
        </p:nvSpPr>
        <p:spPr bwMode="auto">
          <a:xfrm>
            <a:off x="3132138" y="1630363"/>
            <a:ext cx="576262" cy="554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33" name="WordArt 33"/>
          <p:cNvSpPr>
            <a:spLocks noChangeArrowheads="1" noChangeShapeType="1" noTextEdit="1"/>
          </p:cNvSpPr>
          <p:nvPr/>
        </p:nvSpPr>
        <p:spPr bwMode="auto">
          <a:xfrm>
            <a:off x="4572000" y="3213100"/>
            <a:ext cx="12954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 74</a:t>
            </a:r>
          </a:p>
        </p:txBody>
      </p:sp>
      <p:sp>
        <p:nvSpPr>
          <p:cNvPr id="25634" name="WordArt 34"/>
          <p:cNvSpPr>
            <a:spLocks noChangeArrowheads="1" noChangeShapeType="1" noTextEdit="1"/>
          </p:cNvSpPr>
          <p:nvPr/>
        </p:nvSpPr>
        <p:spPr bwMode="auto">
          <a:xfrm>
            <a:off x="755650" y="4078288"/>
            <a:ext cx="5113338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2х + (65 - 15) = 74</a:t>
            </a:r>
          </a:p>
        </p:txBody>
      </p:sp>
      <p:sp>
        <p:nvSpPr>
          <p:cNvPr id="25635" name="WordArt 35"/>
          <p:cNvSpPr>
            <a:spLocks noChangeArrowheads="1" noChangeShapeType="1" noTextEdit="1"/>
          </p:cNvSpPr>
          <p:nvPr/>
        </p:nvSpPr>
        <p:spPr bwMode="auto">
          <a:xfrm>
            <a:off x="755650" y="4870450"/>
            <a:ext cx="3671888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2х + 50 = 74</a:t>
            </a:r>
          </a:p>
        </p:txBody>
      </p:sp>
      <p:sp>
        <p:nvSpPr>
          <p:cNvPr id="25636" name="WordArt 36"/>
          <p:cNvSpPr>
            <a:spLocks noChangeArrowheads="1" noChangeShapeType="1" noTextEdit="1"/>
          </p:cNvSpPr>
          <p:nvPr/>
        </p:nvSpPr>
        <p:spPr bwMode="auto">
          <a:xfrm>
            <a:off x="755650" y="5589588"/>
            <a:ext cx="2160588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2х = 24</a:t>
            </a:r>
          </a:p>
        </p:txBody>
      </p:sp>
      <p:sp>
        <p:nvSpPr>
          <p:cNvPr id="25637" name="WordArt 37"/>
          <p:cNvSpPr>
            <a:spLocks noChangeArrowheads="1" noChangeShapeType="1" noTextEdit="1"/>
          </p:cNvSpPr>
          <p:nvPr/>
        </p:nvSpPr>
        <p:spPr bwMode="auto">
          <a:xfrm>
            <a:off x="3492500" y="5734050"/>
            <a:ext cx="23749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5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5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5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2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5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3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/>
                                        <p:tgtEl>
                                          <p:spTgt spid="25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/>
                                        <p:tgtEl>
                                          <p:spTgt spid="25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1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xit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6" dur="1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2" presetClass="exit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9" dur="1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25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25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10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2" presetClass="exit" presetSubtype="4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0" dur="10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3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2000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/>
                                        <p:tgtEl>
                                          <p:spTgt spid="25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25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25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25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25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6" dur="10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8" grpId="0" animBg="1"/>
      <p:bldP spid="25619" grpId="0" animBg="1"/>
      <p:bldP spid="25620" grpId="0" animBg="1"/>
      <p:bldP spid="25622" grpId="0"/>
      <p:bldP spid="25623" grpId="0"/>
      <p:bldP spid="25624" grpId="0"/>
      <p:bldP spid="25625" grpId="0" animBg="1"/>
      <p:bldP spid="25626" grpId="0" animBg="1"/>
      <p:bldP spid="25627" grpId="0" animBg="1"/>
      <p:bldP spid="25627" grpId="1" animBg="1"/>
      <p:bldP spid="25628" grpId="0" animBg="1"/>
      <p:bldP spid="25628" grpId="1" animBg="1"/>
      <p:bldP spid="25628" grpId="2" animBg="1"/>
      <p:bldP spid="25628" grpId="3" animBg="1"/>
      <p:bldP spid="25629" grpId="0" animBg="1"/>
      <p:bldP spid="25629" grpId="1" animBg="1"/>
      <p:bldP spid="25629" grpId="2" animBg="1"/>
      <p:bldP spid="25629" grpId="3" animBg="1"/>
      <p:bldP spid="25630" grpId="0" animBg="1"/>
      <p:bldP spid="25631" grpId="0" animBg="1"/>
      <p:bldP spid="25631" grpId="1" animBg="1"/>
      <p:bldP spid="25631" grpId="2" animBg="1"/>
      <p:bldP spid="25631" grpId="3" animBg="1"/>
      <p:bldP spid="25632" grpId="0" animBg="1"/>
      <p:bldP spid="25632" grpId="1" animBg="1"/>
      <p:bldP spid="25633" grpId="0" animBg="1"/>
      <p:bldP spid="25634" grpId="0" animBg="1"/>
      <p:bldP spid="25635" grpId="0" animBg="1"/>
      <p:bldP spid="25636" grpId="0" animBg="1"/>
      <p:bldP spid="256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dd36efffaa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97188"/>
            <a:ext cx="2428875" cy="3960812"/>
          </a:xfrm>
          <a:prstGeom prst="rect">
            <a:avLst/>
          </a:prstGeom>
          <a:noFill/>
        </p:spPr>
      </p:pic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250825" y="188913"/>
            <a:ext cx="8424863" cy="576262"/>
          </a:xfrm>
          <a:prstGeom prst="wedgeRoundRectCallout">
            <a:avLst>
              <a:gd name="adj1" fmla="val -44722"/>
              <a:gd name="adj2" fmla="val 464875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>
                <a:solidFill>
                  <a:srgbClr val="993300"/>
                </a:solidFill>
                <a:latin typeface="Georgia" pitchFamily="18" charset="0"/>
              </a:rPr>
              <a:t>Реши задачу, составляя уравнение. 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2484438" y="620713"/>
            <a:ext cx="62642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latin typeface="Georgia" pitchFamily="18" charset="0"/>
              </a:rPr>
              <a:t>Я задумал число.</a:t>
            </a:r>
          </a:p>
          <a:p>
            <a:r>
              <a:rPr lang="ru-RU" sz="2400" b="1" i="1">
                <a:latin typeface="Georgia" pitchFamily="18" charset="0"/>
              </a:rPr>
              <a:t>Если его разделить на 4, </a:t>
            </a:r>
          </a:p>
          <a:p>
            <a:r>
              <a:rPr lang="ru-RU" sz="2400" b="1" i="1">
                <a:latin typeface="Georgia" pitchFamily="18" charset="0"/>
              </a:rPr>
              <a:t>а потом от частного отнять 2, </a:t>
            </a:r>
          </a:p>
          <a:p>
            <a:r>
              <a:rPr lang="ru-RU" sz="2400" b="1" i="1">
                <a:latin typeface="Georgia" pitchFamily="18" charset="0"/>
              </a:rPr>
              <a:t>то получится 7. </a:t>
            </a:r>
          </a:p>
          <a:p>
            <a:r>
              <a:rPr lang="ru-RU" sz="2400" b="1" i="1">
                <a:latin typeface="Georgia" pitchFamily="18" charset="0"/>
              </a:rPr>
              <a:t>Какое число я задумал?</a:t>
            </a:r>
          </a:p>
        </p:txBody>
      </p:sp>
      <p:sp>
        <p:nvSpPr>
          <p:cNvPr id="27655" name="WordArt 7"/>
          <p:cNvSpPr>
            <a:spLocks noChangeArrowheads="1" noChangeShapeType="1" noTextEdit="1"/>
          </p:cNvSpPr>
          <p:nvPr/>
        </p:nvSpPr>
        <p:spPr bwMode="auto">
          <a:xfrm>
            <a:off x="3348038" y="2636838"/>
            <a:ext cx="5746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</a:p>
        </p:txBody>
      </p:sp>
      <p:sp>
        <p:nvSpPr>
          <p:cNvPr id="27656" name="WordArt 8"/>
          <p:cNvSpPr>
            <a:spLocks noChangeArrowheads="1" noChangeShapeType="1" noTextEdit="1"/>
          </p:cNvSpPr>
          <p:nvPr/>
        </p:nvSpPr>
        <p:spPr bwMode="auto">
          <a:xfrm>
            <a:off x="4211638" y="2636838"/>
            <a:ext cx="9366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 4</a:t>
            </a:r>
          </a:p>
        </p:txBody>
      </p:sp>
      <p:sp>
        <p:nvSpPr>
          <p:cNvPr id="27657" name="WordArt 9"/>
          <p:cNvSpPr>
            <a:spLocks noChangeArrowheads="1" noChangeShapeType="1" noTextEdit="1"/>
          </p:cNvSpPr>
          <p:nvPr/>
        </p:nvSpPr>
        <p:spPr bwMode="auto">
          <a:xfrm>
            <a:off x="5291138" y="2636838"/>
            <a:ext cx="9366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- 2</a:t>
            </a:r>
          </a:p>
        </p:txBody>
      </p:sp>
      <p:sp>
        <p:nvSpPr>
          <p:cNvPr id="27658" name="WordArt 10"/>
          <p:cNvSpPr>
            <a:spLocks noChangeArrowheads="1" noChangeShapeType="1" noTextEdit="1"/>
          </p:cNvSpPr>
          <p:nvPr/>
        </p:nvSpPr>
        <p:spPr bwMode="auto">
          <a:xfrm>
            <a:off x="6516688" y="2636838"/>
            <a:ext cx="1223962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 7</a:t>
            </a:r>
          </a:p>
        </p:txBody>
      </p:sp>
      <p:sp>
        <p:nvSpPr>
          <p:cNvPr id="27659" name="Oval 11"/>
          <p:cNvSpPr>
            <a:spLocks noChangeArrowheads="1"/>
          </p:cNvSpPr>
          <p:nvPr/>
        </p:nvSpPr>
        <p:spPr bwMode="auto">
          <a:xfrm>
            <a:off x="5148263" y="2852738"/>
            <a:ext cx="576262" cy="554037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0" name="AutoShape 12"/>
          <p:cNvSpPr>
            <a:spLocks/>
          </p:cNvSpPr>
          <p:nvPr/>
        </p:nvSpPr>
        <p:spPr bwMode="auto">
          <a:xfrm rot="16200000">
            <a:off x="3995738" y="2635250"/>
            <a:ext cx="431800" cy="1873250"/>
          </a:xfrm>
          <a:prstGeom prst="leftBrace">
            <a:avLst>
              <a:gd name="adj1" fmla="val 36152"/>
              <a:gd name="adj2" fmla="val 50000"/>
            </a:avLst>
          </a:prstGeom>
          <a:noFill/>
          <a:ln w="508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1" name="WordArt 13"/>
          <p:cNvSpPr>
            <a:spLocks noChangeArrowheads="1" noChangeShapeType="1" noTextEdit="1"/>
          </p:cNvSpPr>
          <p:nvPr/>
        </p:nvSpPr>
        <p:spPr bwMode="auto">
          <a:xfrm>
            <a:off x="3348038" y="3716338"/>
            <a:ext cx="4319587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: 4 = 7 + 2</a:t>
            </a:r>
          </a:p>
        </p:txBody>
      </p:sp>
      <p:sp>
        <p:nvSpPr>
          <p:cNvPr id="27662" name="WordArt 14"/>
          <p:cNvSpPr>
            <a:spLocks noChangeArrowheads="1" noChangeShapeType="1" noTextEdit="1"/>
          </p:cNvSpPr>
          <p:nvPr/>
        </p:nvSpPr>
        <p:spPr bwMode="auto">
          <a:xfrm>
            <a:off x="3348038" y="4437063"/>
            <a:ext cx="3024187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: 4 = 9</a:t>
            </a:r>
          </a:p>
        </p:txBody>
      </p:sp>
      <p:grpSp>
        <p:nvGrpSpPr>
          <p:cNvPr id="27665" name="Group 17"/>
          <p:cNvGrpSpPr>
            <a:grpSpLocks/>
          </p:cNvGrpSpPr>
          <p:nvPr/>
        </p:nvGrpSpPr>
        <p:grpSpPr bwMode="auto">
          <a:xfrm>
            <a:off x="3348038" y="5229225"/>
            <a:ext cx="2881312" cy="647700"/>
            <a:chOff x="2154" y="3475"/>
            <a:chExt cx="1815" cy="408"/>
          </a:xfrm>
        </p:grpSpPr>
        <p:sp>
          <p:nvSpPr>
            <p:cNvPr id="27663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2154" y="3475"/>
              <a:ext cx="1815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FFCC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 = 4   9</a:t>
              </a:r>
            </a:p>
          </p:txBody>
        </p:sp>
        <p:sp>
          <p:nvSpPr>
            <p:cNvPr id="27664" name="Oval 16"/>
            <p:cNvSpPr>
              <a:spLocks noChangeArrowheads="1"/>
            </p:cNvSpPr>
            <p:nvPr/>
          </p:nvSpPr>
          <p:spPr bwMode="auto">
            <a:xfrm>
              <a:off x="3470" y="3657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7666" name="WordArt 18"/>
          <p:cNvSpPr>
            <a:spLocks noChangeArrowheads="1" noChangeShapeType="1" noTextEdit="1"/>
          </p:cNvSpPr>
          <p:nvPr/>
        </p:nvSpPr>
        <p:spPr bwMode="auto">
          <a:xfrm>
            <a:off x="3348038" y="6092825"/>
            <a:ext cx="237648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36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600"/>
                            </p:stCondLst>
                            <p:childTnLst>
                              <p:par>
                                <p:cTn id="1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440"/>
                            </p:stCondLst>
                            <p:childTnLst>
                              <p:par>
                                <p:cTn id="2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440"/>
                            </p:stCondLst>
                            <p:childTnLst>
                              <p:par>
                                <p:cTn id="3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5" dur="2000" fill="hold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3" presetClass="emph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5" dur="2000" fill="hold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" presetClass="emph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5" dur="2000" fill="hold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3" presetClass="emph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5" dur="2000" fill="hold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3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000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2" dur="1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5" grpId="0" animBg="1"/>
      <p:bldP spid="27656" grpId="0" animBg="1"/>
      <p:bldP spid="27657" grpId="0" animBg="1"/>
      <p:bldP spid="27658" grpId="0" animBg="1"/>
      <p:bldP spid="27659" grpId="0" animBg="1"/>
      <p:bldP spid="27659" grpId="1" animBg="1"/>
      <p:bldP spid="27660" grpId="0" animBg="1"/>
      <p:bldP spid="27661" grpId="0" animBg="1"/>
      <p:bldP spid="27662" grpId="0" animBg="1"/>
      <p:bldP spid="276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8263" y="2708275"/>
            <a:ext cx="2725737" cy="4149725"/>
          </a:xfrm>
          <a:prstGeom prst="rect">
            <a:avLst/>
          </a:prstGeom>
          <a:noFill/>
        </p:spPr>
      </p:pic>
      <p:pic>
        <p:nvPicPr>
          <p:cNvPr id="4102" name="Picture 6" descr="Даль"/>
          <p:cNvPicPr>
            <a:picLocks noChangeAspect="1" noChangeArrowheads="1"/>
          </p:cNvPicPr>
          <p:nvPr/>
        </p:nvPicPr>
        <p:blipFill>
          <a:blip r:embed="rId3"/>
          <a:srcRect l="12408" t="-2362" r="15172"/>
          <a:stretch>
            <a:fillRect/>
          </a:stretch>
        </p:blipFill>
        <p:spPr bwMode="auto">
          <a:xfrm>
            <a:off x="179388" y="1844675"/>
            <a:ext cx="2786062" cy="4608513"/>
          </a:xfrm>
          <a:prstGeom prst="rect">
            <a:avLst/>
          </a:prstGeom>
          <a:noFill/>
        </p:spPr>
      </p:pic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838200" y="6400800"/>
            <a:ext cx="1423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06600"/>
                </a:solidFill>
                <a:latin typeface="Georgia" pitchFamily="18" charset="0"/>
              </a:rPr>
              <a:t>В. Даль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 rot="10800000">
            <a:off x="3132138" y="549275"/>
            <a:ext cx="6011862" cy="5903913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C0C0C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ru-RU" sz="2800" b="1" i="1">
                <a:solidFill>
                  <a:schemeClr val="accent2"/>
                </a:solidFill>
                <a:latin typeface="Georgia" pitchFamily="18" charset="0"/>
              </a:rPr>
              <a:t>Делить – разлагать </a:t>
            </a:r>
          </a:p>
          <a:p>
            <a:pPr algn="ctr"/>
            <a:r>
              <a:rPr lang="ru-RU" sz="2800" b="1" i="1">
                <a:solidFill>
                  <a:schemeClr val="accent2"/>
                </a:solidFill>
                <a:latin typeface="Georgia" pitchFamily="18" charset="0"/>
              </a:rPr>
              <a:t>на части, дробить,</a:t>
            </a:r>
          </a:p>
          <a:p>
            <a:pPr algn="ctr"/>
            <a:r>
              <a:rPr lang="ru-RU" sz="2800" b="1" i="1">
                <a:solidFill>
                  <a:schemeClr val="accent2"/>
                </a:solidFill>
                <a:latin typeface="Georgia" pitchFamily="18" charset="0"/>
              </a:rPr>
              <a:t>раздроблять, </a:t>
            </a:r>
          </a:p>
          <a:p>
            <a:pPr algn="ctr"/>
            <a:r>
              <a:rPr lang="ru-RU" sz="2800" b="1" i="1">
                <a:solidFill>
                  <a:schemeClr val="accent2"/>
                </a:solidFill>
                <a:latin typeface="Georgia" pitchFamily="18" charset="0"/>
              </a:rPr>
              <a:t>делать раздел.</a:t>
            </a:r>
          </a:p>
          <a:p>
            <a:pPr algn="ctr"/>
            <a:endParaRPr lang="ru-RU" sz="2800" b="1" i="1">
              <a:solidFill>
                <a:schemeClr val="accent2"/>
              </a:solidFill>
              <a:latin typeface="Georgia" pitchFamily="18" charset="0"/>
            </a:endParaRPr>
          </a:p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Делить одно</a:t>
            </a:r>
          </a:p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Число на другое – </a:t>
            </a:r>
          </a:p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узнавать, сколько</a:t>
            </a:r>
          </a:p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раз одно содержится</a:t>
            </a:r>
          </a:p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в другом.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595" name="Group 923"/>
          <p:cNvGraphicFramePr>
            <a:graphicFrameLocks noGrp="1"/>
          </p:cNvGraphicFramePr>
          <p:nvPr>
            <p:ph/>
          </p:nvPr>
        </p:nvGraphicFramePr>
        <p:xfrm>
          <a:off x="755650" y="274638"/>
          <a:ext cx="7931150" cy="5386389"/>
        </p:xfrm>
        <a:graphic>
          <a:graphicData uri="http://schemas.openxmlformats.org/drawingml/2006/table">
            <a:tbl>
              <a:tblPr/>
              <a:tblGrid>
                <a:gridCol w="565150"/>
                <a:gridCol w="568325"/>
                <a:gridCol w="566738"/>
                <a:gridCol w="565150"/>
                <a:gridCol w="566737"/>
                <a:gridCol w="566738"/>
                <a:gridCol w="566737"/>
                <a:gridCol w="566738"/>
                <a:gridCol w="566737"/>
                <a:gridCol w="566738"/>
                <a:gridCol w="565150"/>
                <a:gridCol w="566737"/>
                <a:gridCol w="566738"/>
                <a:gridCol w="566737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9596" name="Picture 924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7175" y="2995613"/>
            <a:ext cx="2536825" cy="3862387"/>
          </a:xfrm>
          <a:prstGeom prst="rect">
            <a:avLst/>
          </a:prstGeom>
          <a:noFill/>
        </p:spPr>
      </p:pic>
      <p:sp>
        <p:nvSpPr>
          <p:cNvPr id="29597" name="Text Box 925"/>
          <p:cNvSpPr txBox="1">
            <a:spLocks noChangeArrowheads="1"/>
          </p:cNvSpPr>
          <p:nvPr/>
        </p:nvSpPr>
        <p:spPr bwMode="auto">
          <a:xfrm>
            <a:off x="1908175" y="765175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1.</a:t>
            </a:r>
          </a:p>
        </p:txBody>
      </p:sp>
      <p:sp>
        <p:nvSpPr>
          <p:cNvPr id="29598" name="Text Box 926"/>
          <p:cNvSpPr txBox="1">
            <a:spLocks noChangeArrowheads="1"/>
          </p:cNvSpPr>
          <p:nvPr/>
        </p:nvSpPr>
        <p:spPr bwMode="auto">
          <a:xfrm>
            <a:off x="4140200" y="260350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2.</a:t>
            </a:r>
          </a:p>
        </p:txBody>
      </p:sp>
      <p:sp>
        <p:nvSpPr>
          <p:cNvPr id="29599" name="Text Box 927"/>
          <p:cNvSpPr txBox="1">
            <a:spLocks noChangeArrowheads="1"/>
          </p:cNvSpPr>
          <p:nvPr/>
        </p:nvSpPr>
        <p:spPr bwMode="auto">
          <a:xfrm>
            <a:off x="1331913" y="1341438"/>
            <a:ext cx="488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6.</a:t>
            </a:r>
          </a:p>
        </p:txBody>
      </p:sp>
      <p:sp>
        <p:nvSpPr>
          <p:cNvPr id="29600" name="Text Box 928"/>
          <p:cNvSpPr txBox="1">
            <a:spLocks noChangeArrowheads="1"/>
          </p:cNvSpPr>
          <p:nvPr/>
        </p:nvSpPr>
        <p:spPr bwMode="auto">
          <a:xfrm>
            <a:off x="755650" y="2420938"/>
            <a:ext cx="488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5.</a:t>
            </a:r>
          </a:p>
        </p:txBody>
      </p:sp>
      <p:sp>
        <p:nvSpPr>
          <p:cNvPr id="29601" name="Text Box 929"/>
          <p:cNvSpPr txBox="1">
            <a:spLocks noChangeArrowheads="1"/>
          </p:cNvSpPr>
          <p:nvPr/>
        </p:nvSpPr>
        <p:spPr bwMode="auto">
          <a:xfrm>
            <a:off x="1331913" y="4581525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4.</a:t>
            </a:r>
          </a:p>
        </p:txBody>
      </p:sp>
      <p:sp>
        <p:nvSpPr>
          <p:cNvPr id="29602" name="Text Box 930"/>
          <p:cNvSpPr txBox="1">
            <a:spLocks noChangeArrowheads="1"/>
          </p:cNvSpPr>
          <p:nvPr/>
        </p:nvSpPr>
        <p:spPr bwMode="auto">
          <a:xfrm>
            <a:off x="5292725" y="1844675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3.</a:t>
            </a:r>
          </a:p>
        </p:txBody>
      </p:sp>
      <p:sp>
        <p:nvSpPr>
          <p:cNvPr id="29603" name="Rectangle 931"/>
          <p:cNvSpPr>
            <a:spLocks noChangeArrowheads="1"/>
          </p:cNvSpPr>
          <p:nvPr/>
        </p:nvSpPr>
        <p:spPr bwMode="auto">
          <a:xfrm>
            <a:off x="0" y="188913"/>
            <a:ext cx="3671888" cy="5762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По горизонтали.</a:t>
            </a:r>
          </a:p>
        </p:txBody>
      </p:sp>
      <p:sp>
        <p:nvSpPr>
          <p:cNvPr id="29604" name="Text Box 932"/>
          <p:cNvSpPr txBox="1">
            <a:spLocks noChangeArrowheads="1"/>
          </p:cNvSpPr>
          <p:nvPr/>
        </p:nvSpPr>
        <p:spPr bwMode="auto">
          <a:xfrm>
            <a:off x="303213" y="5630863"/>
            <a:ext cx="5610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1. Любимая оценка ученика</a:t>
            </a:r>
          </a:p>
        </p:txBody>
      </p:sp>
      <p:sp>
        <p:nvSpPr>
          <p:cNvPr id="29605" name="Text Box 933"/>
          <p:cNvSpPr txBox="1">
            <a:spLocks noChangeArrowheads="1"/>
          </p:cNvSpPr>
          <p:nvPr/>
        </p:nvSpPr>
        <p:spPr bwMode="auto">
          <a:xfrm>
            <a:off x="1908175" y="7651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П</a:t>
            </a:r>
          </a:p>
        </p:txBody>
      </p:sp>
      <p:sp>
        <p:nvSpPr>
          <p:cNvPr id="29606" name="Text Box 934"/>
          <p:cNvSpPr txBox="1">
            <a:spLocks noChangeArrowheads="1"/>
          </p:cNvSpPr>
          <p:nvPr/>
        </p:nvSpPr>
        <p:spPr bwMode="auto">
          <a:xfrm>
            <a:off x="2484438" y="7651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Я</a:t>
            </a:r>
          </a:p>
        </p:txBody>
      </p:sp>
      <p:sp>
        <p:nvSpPr>
          <p:cNvPr id="29607" name="Text Box 935"/>
          <p:cNvSpPr txBox="1">
            <a:spLocks noChangeArrowheads="1"/>
          </p:cNvSpPr>
          <p:nvPr/>
        </p:nvSpPr>
        <p:spPr bwMode="auto">
          <a:xfrm>
            <a:off x="3059113" y="76517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Т</a:t>
            </a:r>
          </a:p>
        </p:txBody>
      </p:sp>
      <p:sp>
        <p:nvSpPr>
          <p:cNvPr id="29608" name="Text Box 936"/>
          <p:cNvSpPr txBox="1">
            <a:spLocks noChangeArrowheads="1"/>
          </p:cNvSpPr>
          <p:nvPr/>
        </p:nvSpPr>
        <p:spPr bwMode="auto">
          <a:xfrm>
            <a:off x="3635375" y="7651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Ё</a:t>
            </a:r>
          </a:p>
        </p:txBody>
      </p:sp>
      <p:sp>
        <p:nvSpPr>
          <p:cNvPr id="29609" name="Text Box 937"/>
          <p:cNvSpPr txBox="1">
            <a:spLocks noChangeArrowheads="1"/>
          </p:cNvSpPr>
          <p:nvPr/>
        </p:nvSpPr>
        <p:spPr bwMode="auto">
          <a:xfrm>
            <a:off x="4211638" y="7651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Р</a:t>
            </a:r>
          </a:p>
        </p:txBody>
      </p:sp>
      <p:sp>
        <p:nvSpPr>
          <p:cNvPr id="29610" name="Text Box 938"/>
          <p:cNvSpPr txBox="1">
            <a:spLocks noChangeArrowheads="1"/>
          </p:cNvSpPr>
          <p:nvPr/>
        </p:nvSpPr>
        <p:spPr bwMode="auto">
          <a:xfrm>
            <a:off x="4787900" y="7651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29611" name="Text Box 939"/>
          <p:cNvSpPr txBox="1">
            <a:spLocks noChangeArrowheads="1"/>
          </p:cNvSpPr>
          <p:nvPr/>
        </p:nvSpPr>
        <p:spPr bwMode="auto">
          <a:xfrm>
            <a:off x="5292725" y="7651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9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9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9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9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9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9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9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9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9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9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9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9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9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9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9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9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9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9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9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9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9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7" grpId="0"/>
      <p:bldP spid="29597" grpId="1"/>
      <p:bldP spid="29598" grpId="0"/>
      <p:bldP spid="29599" grpId="0"/>
      <p:bldP spid="29600" grpId="0"/>
      <p:bldP spid="29601" grpId="0"/>
      <p:bldP spid="29602" grpId="0"/>
      <p:bldP spid="29603" grpId="0" animBg="1"/>
      <p:bldP spid="29604" grpId="0"/>
      <p:bldP spid="29605" grpId="0"/>
      <p:bldP spid="29606" grpId="0"/>
      <p:bldP spid="29607" grpId="0"/>
      <p:bldP spid="29608" grpId="0"/>
      <p:bldP spid="29609" grpId="0"/>
      <p:bldP spid="29610" grpId="0"/>
      <p:bldP spid="296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Group 2"/>
          <p:cNvGraphicFramePr>
            <a:graphicFrameLocks noGrp="1"/>
          </p:cNvGraphicFramePr>
          <p:nvPr>
            <p:ph/>
          </p:nvPr>
        </p:nvGraphicFramePr>
        <p:xfrm>
          <a:off x="755650" y="274638"/>
          <a:ext cx="7931150" cy="5386389"/>
        </p:xfrm>
        <a:graphic>
          <a:graphicData uri="http://schemas.openxmlformats.org/drawingml/2006/table">
            <a:tbl>
              <a:tblPr/>
              <a:tblGrid>
                <a:gridCol w="565150"/>
                <a:gridCol w="568325"/>
                <a:gridCol w="566738"/>
                <a:gridCol w="565150"/>
                <a:gridCol w="566737"/>
                <a:gridCol w="566738"/>
                <a:gridCol w="566737"/>
                <a:gridCol w="566738"/>
                <a:gridCol w="566737"/>
                <a:gridCol w="566738"/>
                <a:gridCol w="565150"/>
                <a:gridCol w="566737"/>
                <a:gridCol w="566738"/>
                <a:gridCol w="566737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1980" name="Picture 236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7175" y="2995613"/>
            <a:ext cx="2536825" cy="3862387"/>
          </a:xfrm>
          <a:prstGeom prst="rect">
            <a:avLst/>
          </a:prstGeom>
          <a:noFill/>
        </p:spPr>
      </p:pic>
      <p:sp>
        <p:nvSpPr>
          <p:cNvPr id="31982" name="Text Box 238"/>
          <p:cNvSpPr txBox="1">
            <a:spLocks noChangeArrowheads="1"/>
          </p:cNvSpPr>
          <p:nvPr/>
        </p:nvSpPr>
        <p:spPr bwMode="auto">
          <a:xfrm>
            <a:off x="4140200" y="260350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2.</a:t>
            </a:r>
          </a:p>
        </p:txBody>
      </p:sp>
      <p:sp>
        <p:nvSpPr>
          <p:cNvPr id="31983" name="Text Box 239"/>
          <p:cNvSpPr txBox="1">
            <a:spLocks noChangeArrowheads="1"/>
          </p:cNvSpPr>
          <p:nvPr/>
        </p:nvSpPr>
        <p:spPr bwMode="auto">
          <a:xfrm>
            <a:off x="1331913" y="1341438"/>
            <a:ext cx="488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6.</a:t>
            </a:r>
          </a:p>
        </p:txBody>
      </p:sp>
      <p:sp>
        <p:nvSpPr>
          <p:cNvPr id="31984" name="Text Box 240"/>
          <p:cNvSpPr txBox="1">
            <a:spLocks noChangeArrowheads="1"/>
          </p:cNvSpPr>
          <p:nvPr/>
        </p:nvSpPr>
        <p:spPr bwMode="auto">
          <a:xfrm>
            <a:off x="755650" y="2420938"/>
            <a:ext cx="488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5.</a:t>
            </a:r>
          </a:p>
        </p:txBody>
      </p:sp>
      <p:sp>
        <p:nvSpPr>
          <p:cNvPr id="31985" name="Text Box 241"/>
          <p:cNvSpPr txBox="1">
            <a:spLocks noChangeArrowheads="1"/>
          </p:cNvSpPr>
          <p:nvPr/>
        </p:nvSpPr>
        <p:spPr bwMode="auto">
          <a:xfrm>
            <a:off x="1331913" y="4581525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4.</a:t>
            </a:r>
          </a:p>
        </p:txBody>
      </p:sp>
      <p:sp>
        <p:nvSpPr>
          <p:cNvPr id="31986" name="Text Box 242"/>
          <p:cNvSpPr txBox="1">
            <a:spLocks noChangeArrowheads="1"/>
          </p:cNvSpPr>
          <p:nvPr/>
        </p:nvSpPr>
        <p:spPr bwMode="auto">
          <a:xfrm>
            <a:off x="5292725" y="1844675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3.</a:t>
            </a:r>
          </a:p>
        </p:txBody>
      </p:sp>
      <p:sp>
        <p:nvSpPr>
          <p:cNvPr id="31987" name="Rectangle 243"/>
          <p:cNvSpPr>
            <a:spLocks noChangeArrowheads="1"/>
          </p:cNvSpPr>
          <p:nvPr/>
        </p:nvSpPr>
        <p:spPr bwMode="auto">
          <a:xfrm>
            <a:off x="0" y="188913"/>
            <a:ext cx="3671888" cy="5762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По горизонтали.</a:t>
            </a:r>
          </a:p>
        </p:txBody>
      </p:sp>
      <p:sp>
        <p:nvSpPr>
          <p:cNvPr id="31988" name="Text Box 244"/>
          <p:cNvSpPr txBox="1">
            <a:spLocks noChangeArrowheads="1"/>
          </p:cNvSpPr>
          <p:nvPr/>
        </p:nvSpPr>
        <p:spPr bwMode="auto">
          <a:xfrm>
            <a:off x="303213" y="5630863"/>
            <a:ext cx="46529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3. «Страшная оценка»</a:t>
            </a:r>
          </a:p>
        </p:txBody>
      </p:sp>
      <p:sp>
        <p:nvSpPr>
          <p:cNvPr id="31989" name="Text Box 245"/>
          <p:cNvSpPr txBox="1">
            <a:spLocks noChangeArrowheads="1"/>
          </p:cNvSpPr>
          <p:nvPr/>
        </p:nvSpPr>
        <p:spPr bwMode="auto">
          <a:xfrm>
            <a:off x="1908175" y="7651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П</a:t>
            </a:r>
          </a:p>
        </p:txBody>
      </p:sp>
      <p:sp>
        <p:nvSpPr>
          <p:cNvPr id="31990" name="Text Box 246"/>
          <p:cNvSpPr txBox="1">
            <a:spLocks noChangeArrowheads="1"/>
          </p:cNvSpPr>
          <p:nvPr/>
        </p:nvSpPr>
        <p:spPr bwMode="auto">
          <a:xfrm>
            <a:off x="2484438" y="7651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Я</a:t>
            </a:r>
          </a:p>
        </p:txBody>
      </p:sp>
      <p:sp>
        <p:nvSpPr>
          <p:cNvPr id="31991" name="Text Box 247"/>
          <p:cNvSpPr txBox="1">
            <a:spLocks noChangeArrowheads="1"/>
          </p:cNvSpPr>
          <p:nvPr/>
        </p:nvSpPr>
        <p:spPr bwMode="auto">
          <a:xfrm>
            <a:off x="3059113" y="76517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Т</a:t>
            </a:r>
          </a:p>
        </p:txBody>
      </p:sp>
      <p:sp>
        <p:nvSpPr>
          <p:cNvPr id="31992" name="Text Box 248"/>
          <p:cNvSpPr txBox="1">
            <a:spLocks noChangeArrowheads="1"/>
          </p:cNvSpPr>
          <p:nvPr/>
        </p:nvSpPr>
        <p:spPr bwMode="auto">
          <a:xfrm>
            <a:off x="3635375" y="7651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Ё</a:t>
            </a:r>
          </a:p>
        </p:txBody>
      </p:sp>
      <p:sp>
        <p:nvSpPr>
          <p:cNvPr id="31993" name="Text Box 249"/>
          <p:cNvSpPr txBox="1">
            <a:spLocks noChangeArrowheads="1"/>
          </p:cNvSpPr>
          <p:nvPr/>
        </p:nvSpPr>
        <p:spPr bwMode="auto">
          <a:xfrm>
            <a:off x="4211638" y="7651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Р</a:t>
            </a:r>
          </a:p>
        </p:txBody>
      </p:sp>
      <p:sp>
        <p:nvSpPr>
          <p:cNvPr id="31994" name="Text Box 250"/>
          <p:cNvSpPr txBox="1">
            <a:spLocks noChangeArrowheads="1"/>
          </p:cNvSpPr>
          <p:nvPr/>
        </p:nvSpPr>
        <p:spPr bwMode="auto">
          <a:xfrm>
            <a:off x="4787900" y="7651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1995" name="Text Box 251"/>
          <p:cNvSpPr txBox="1">
            <a:spLocks noChangeArrowheads="1"/>
          </p:cNvSpPr>
          <p:nvPr/>
        </p:nvSpPr>
        <p:spPr bwMode="auto">
          <a:xfrm>
            <a:off x="5292725" y="7651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1996" name="Text Box 252"/>
          <p:cNvSpPr txBox="1">
            <a:spLocks noChangeArrowheads="1"/>
          </p:cNvSpPr>
          <p:nvPr/>
        </p:nvSpPr>
        <p:spPr bwMode="auto">
          <a:xfrm>
            <a:off x="5292725" y="1844675"/>
            <a:ext cx="463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Д</a:t>
            </a:r>
          </a:p>
        </p:txBody>
      </p:sp>
      <p:sp>
        <p:nvSpPr>
          <p:cNvPr id="31997" name="Text Box 253"/>
          <p:cNvSpPr txBox="1">
            <a:spLocks noChangeArrowheads="1"/>
          </p:cNvSpPr>
          <p:nvPr/>
        </p:nvSpPr>
        <p:spPr bwMode="auto">
          <a:xfrm>
            <a:off x="5867400" y="18446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В</a:t>
            </a:r>
          </a:p>
        </p:txBody>
      </p:sp>
      <p:sp>
        <p:nvSpPr>
          <p:cNvPr id="31998" name="Text Box 254"/>
          <p:cNvSpPr txBox="1">
            <a:spLocks noChangeArrowheads="1"/>
          </p:cNvSpPr>
          <p:nvPr/>
        </p:nvSpPr>
        <p:spPr bwMode="auto">
          <a:xfrm>
            <a:off x="6443663" y="184467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1999" name="Text Box 255"/>
          <p:cNvSpPr txBox="1">
            <a:spLocks noChangeArrowheads="1"/>
          </p:cNvSpPr>
          <p:nvPr/>
        </p:nvSpPr>
        <p:spPr bwMode="auto">
          <a:xfrm>
            <a:off x="7019925" y="18446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Й</a:t>
            </a:r>
          </a:p>
        </p:txBody>
      </p:sp>
      <p:sp>
        <p:nvSpPr>
          <p:cNvPr id="32000" name="Text Box 256"/>
          <p:cNvSpPr txBox="1">
            <a:spLocks noChangeArrowheads="1"/>
          </p:cNvSpPr>
          <p:nvPr/>
        </p:nvSpPr>
        <p:spPr bwMode="auto">
          <a:xfrm>
            <a:off x="7596188" y="18446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2001" name="Text Box 257"/>
          <p:cNvSpPr txBox="1">
            <a:spLocks noChangeArrowheads="1"/>
          </p:cNvSpPr>
          <p:nvPr/>
        </p:nvSpPr>
        <p:spPr bwMode="auto">
          <a:xfrm>
            <a:off x="8101013" y="18446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9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9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9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1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86" grpId="0"/>
      <p:bldP spid="31988" grpId="0"/>
      <p:bldP spid="31996" grpId="0"/>
      <p:bldP spid="31997" grpId="0"/>
      <p:bldP spid="31998" grpId="0"/>
      <p:bldP spid="31999" grpId="0"/>
      <p:bldP spid="32000" grpId="0"/>
      <p:bldP spid="3200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0" name="Group 2"/>
          <p:cNvGraphicFramePr>
            <a:graphicFrameLocks noGrp="1"/>
          </p:cNvGraphicFramePr>
          <p:nvPr>
            <p:ph/>
          </p:nvPr>
        </p:nvGraphicFramePr>
        <p:xfrm>
          <a:off x="755650" y="274638"/>
          <a:ext cx="7931150" cy="5386389"/>
        </p:xfrm>
        <a:graphic>
          <a:graphicData uri="http://schemas.openxmlformats.org/drawingml/2006/table">
            <a:tbl>
              <a:tblPr/>
              <a:tblGrid>
                <a:gridCol w="565150"/>
                <a:gridCol w="568325"/>
                <a:gridCol w="566738"/>
                <a:gridCol w="565150"/>
                <a:gridCol w="566737"/>
                <a:gridCol w="566738"/>
                <a:gridCol w="566737"/>
                <a:gridCol w="566738"/>
                <a:gridCol w="566737"/>
                <a:gridCol w="566738"/>
                <a:gridCol w="565150"/>
                <a:gridCol w="566737"/>
                <a:gridCol w="566738"/>
                <a:gridCol w="566737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3004" name="Picture 236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7175" y="2995613"/>
            <a:ext cx="2536825" cy="3862387"/>
          </a:xfrm>
          <a:prstGeom prst="rect">
            <a:avLst/>
          </a:prstGeom>
          <a:noFill/>
        </p:spPr>
      </p:pic>
      <p:sp>
        <p:nvSpPr>
          <p:cNvPr id="33005" name="Text Box 237"/>
          <p:cNvSpPr txBox="1">
            <a:spLocks noChangeArrowheads="1"/>
          </p:cNvSpPr>
          <p:nvPr/>
        </p:nvSpPr>
        <p:spPr bwMode="auto">
          <a:xfrm>
            <a:off x="4140200" y="260350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2.</a:t>
            </a:r>
          </a:p>
        </p:txBody>
      </p:sp>
      <p:sp>
        <p:nvSpPr>
          <p:cNvPr id="33006" name="Text Box 238"/>
          <p:cNvSpPr txBox="1">
            <a:spLocks noChangeArrowheads="1"/>
          </p:cNvSpPr>
          <p:nvPr/>
        </p:nvSpPr>
        <p:spPr bwMode="auto">
          <a:xfrm>
            <a:off x="1331913" y="1341438"/>
            <a:ext cx="488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6.</a:t>
            </a:r>
          </a:p>
        </p:txBody>
      </p:sp>
      <p:sp>
        <p:nvSpPr>
          <p:cNvPr id="33007" name="Text Box 239"/>
          <p:cNvSpPr txBox="1">
            <a:spLocks noChangeArrowheads="1"/>
          </p:cNvSpPr>
          <p:nvPr/>
        </p:nvSpPr>
        <p:spPr bwMode="auto">
          <a:xfrm>
            <a:off x="755650" y="2420938"/>
            <a:ext cx="488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5.</a:t>
            </a:r>
          </a:p>
        </p:txBody>
      </p:sp>
      <p:sp>
        <p:nvSpPr>
          <p:cNvPr id="33008" name="Text Box 240"/>
          <p:cNvSpPr txBox="1">
            <a:spLocks noChangeArrowheads="1"/>
          </p:cNvSpPr>
          <p:nvPr/>
        </p:nvSpPr>
        <p:spPr bwMode="auto">
          <a:xfrm>
            <a:off x="1331913" y="4581525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4.</a:t>
            </a:r>
          </a:p>
        </p:txBody>
      </p:sp>
      <p:sp>
        <p:nvSpPr>
          <p:cNvPr id="33010" name="Rectangle 242"/>
          <p:cNvSpPr>
            <a:spLocks noChangeArrowheads="1"/>
          </p:cNvSpPr>
          <p:nvPr/>
        </p:nvSpPr>
        <p:spPr bwMode="auto">
          <a:xfrm>
            <a:off x="0" y="188913"/>
            <a:ext cx="3671888" cy="5762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По горизонтали.</a:t>
            </a:r>
          </a:p>
        </p:txBody>
      </p:sp>
      <p:sp>
        <p:nvSpPr>
          <p:cNvPr id="33011" name="Text Box 243"/>
          <p:cNvSpPr txBox="1">
            <a:spLocks noChangeArrowheads="1"/>
          </p:cNvSpPr>
          <p:nvPr/>
        </p:nvSpPr>
        <p:spPr bwMode="auto">
          <a:xfrm>
            <a:off x="303213" y="5630863"/>
            <a:ext cx="70945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4. Компонент действия сложения.</a:t>
            </a:r>
          </a:p>
        </p:txBody>
      </p:sp>
      <p:sp>
        <p:nvSpPr>
          <p:cNvPr id="33012" name="Text Box 244"/>
          <p:cNvSpPr txBox="1">
            <a:spLocks noChangeArrowheads="1"/>
          </p:cNvSpPr>
          <p:nvPr/>
        </p:nvSpPr>
        <p:spPr bwMode="auto">
          <a:xfrm>
            <a:off x="1908175" y="7651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П</a:t>
            </a:r>
          </a:p>
        </p:txBody>
      </p:sp>
      <p:sp>
        <p:nvSpPr>
          <p:cNvPr id="33013" name="Text Box 245"/>
          <p:cNvSpPr txBox="1">
            <a:spLocks noChangeArrowheads="1"/>
          </p:cNvSpPr>
          <p:nvPr/>
        </p:nvSpPr>
        <p:spPr bwMode="auto">
          <a:xfrm>
            <a:off x="2484438" y="7651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Я</a:t>
            </a:r>
          </a:p>
        </p:txBody>
      </p:sp>
      <p:sp>
        <p:nvSpPr>
          <p:cNvPr id="33014" name="Text Box 246"/>
          <p:cNvSpPr txBox="1">
            <a:spLocks noChangeArrowheads="1"/>
          </p:cNvSpPr>
          <p:nvPr/>
        </p:nvSpPr>
        <p:spPr bwMode="auto">
          <a:xfrm>
            <a:off x="3059113" y="76517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Т</a:t>
            </a:r>
          </a:p>
        </p:txBody>
      </p:sp>
      <p:sp>
        <p:nvSpPr>
          <p:cNvPr id="33015" name="Text Box 247"/>
          <p:cNvSpPr txBox="1">
            <a:spLocks noChangeArrowheads="1"/>
          </p:cNvSpPr>
          <p:nvPr/>
        </p:nvSpPr>
        <p:spPr bwMode="auto">
          <a:xfrm>
            <a:off x="3635375" y="7651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Ё</a:t>
            </a:r>
          </a:p>
        </p:txBody>
      </p:sp>
      <p:sp>
        <p:nvSpPr>
          <p:cNvPr id="33016" name="Text Box 248"/>
          <p:cNvSpPr txBox="1">
            <a:spLocks noChangeArrowheads="1"/>
          </p:cNvSpPr>
          <p:nvPr/>
        </p:nvSpPr>
        <p:spPr bwMode="auto">
          <a:xfrm>
            <a:off x="4211638" y="7651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Р</a:t>
            </a:r>
          </a:p>
        </p:txBody>
      </p:sp>
      <p:sp>
        <p:nvSpPr>
          <p:cNvPr id="33017" name="Text Box 249"/>
          <p:cNvSpPr txBox="1">
            <a:spLocks noChangeArrowheads="1"/>
          </p:cNvSpPr>
          <p:nvPr/>
        </p:nvSpPr>
        <p:spPr bwMode="auto">
          <a:xfrm>
            <a:off x="4787900" y="7651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3018" name="Text Box 250"/>
          <p:cNvSpPr txBox="1">
            <a:spLocks noChangeArrowheads="1"/>
          </p:cNvSpPr>
          <p:nvPr/>
        </p:nvSpPr>
        <p:spPr bwMode="auto">
          <a:xfrm>
            <a:off x="5292725" y="7651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3019" name="Text Box 251"/>
          <p:cNvSpPr txBox="1">
            <a:spLocks noChangeArrowheads="1"/>
          </p:cNvSpPr>
          <p:nvPr/>
        </p:nvSpPr>
        <p:spPr bwMode="auto">
          <a:xfrm>
            <a:off x="5364163" y="1844675"/>
            <a:ext cx="463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Д</a:t>
            </a:r>
          </a:p>
        </p:txBody>
      </p:sp>
      <p:sp>
        <p:nvSpPr>
          <p:cNvPr id="33020" name="Text Box 252"/>
          <p:cNvSpPr txBox="1">
            <a:spLocks noChangeArrowheads="1"/>
          </p:cNvSpPr>
          <p:nvPr/>
        </p:nvSpPr>
        <p:spPr bwMode="auto">
          <a:xfrm>
            <a:off x="5867400" y="18446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В</a:t>
            </a:r>
          </a:p>
        </p:txBody>
      </p:sp>
      <p:sp>
        <p:nvSpPr>
          <p:cNvPr id="33021" name="Text Box 253"/>
          <p:cNvSpPr txBox="1">
            <a:spLocks noChangeArrowheads="1"/>
          </p:cNvSpPr>
          <p:nvPr/>
        </p:nvSpPr>
        <p:spPr bwMode="auto">
          <a:xfrm>
            <a:off x="6443663" y="184467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3022" name="Text Box 254"/>
          <p:cNvSpPr txBox="1">
            <a:spLocks noChangeArrowheads="1"/>
          </p:cNvSpPr>
          <p:nvPr/>
        </p:nvSpPr>
        <p:spPr bwMode="auto">
          <a:xfrm>
            <a:off x="7019925" y="18446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Й</a:t>
            </a:r>
          </a:p>
        </p:txBody>
      </p:sp>
      <p:sp>
        <p:nvSpPr>
          <p:cNvPr id="33023" name="Text Box 255"/>
          <p:cNvSpPr txBox="1">
            <a:spLocks noChangeArrowheads="1"/>
          </p:cNvSpPr>
          <p:nvPr/>
        </p:nvSpPr>
        <p:spPr bwMode="auto">
          <a:xfrm>
            <a:off x="7596188" y="18446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3024" name="Text Box 256"/>
          <p:cNvSpPr txBox="1">
            <a:spLocks noChangeArrowheads="1"/>
          </p:cNvSpPr>
          <p:nvPr/>
        </p:nvSpPr>
        <p:spPr bwMode="auto">
          <a:xfrm>
            <a:off x="8101013" y="18446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3025" name="Text Box 257"/>
          <p:cNvSpPr txBox="1">
            <a:spLocks noChangeArrowheads="1"/>
          </p:cNvSpPr>
          <p:nvPr/>
        </p:nvSpPr>
        <p:spPr bwMode="auto">
          <a:xfrm>
            <a:off x="1331913" y="45815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С</a:t>
            </a:r>
          </a:p>
        </p:txBody>
      </p:sp>
      <p:sp>
        <p:nvSpPr>
          <p:cNvPr id="33026" name="Text Box 258"/>
          <p:cNvSpPr txBox="1">
            <a:spLocks noChangeArrowheads="1"/>
          </p:cNvSpPr>
          <p:nvPr/>
        </p:nvSpPr>
        <p:spPr bwMode="auto">
          <a:xfrm>
            <a:off x="1908175" y="4581525"/>
            <a:ext cx="487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Л</a:t>
            </a:r>
          </a:p>
        </p:txBody>
      </p:sp>
      <p:sp>
        <p:nvSpPr>
          <p:cNvPr id="33027" name="Text Box 259"/>
          <p:cNvSpPr txBox="1">
            <a:spLocks noChangeArrowheads="1"/>
          </p:cNvSpPr>
          <p:nvPr/>
        </p:nvSpPr>
        <p:spPr bwMode="auto">
          <a:xfrm>
            <a:off x="2484438" y="45815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3028" name="Text Box 260"/>
          <p:cNvSpPr txBox="1">
            <a:spLocks noChangeArrowheads="1"/>
          </p:cNvSpPr>
          <p:nvPr/>
        </p:nvSpPr>
        <p:spPr bwMode="auto">
          <a:xfrm>
            <a:off x="3059113" y="4581525"/>
            <a:ext cx="4429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Г</a:t>
            </a:r>
          </a:p>
        </p:txBody>
      </p:sp>
      <p:sp>
        <p:nvSpPr>
          <p:cNvPr id="33029" name="Text Box 261"/>
          <p:cNvSpPr txBox="1">
            <a:spLocks noChangeArrowheads="1"/>
          </p:cNvSpPr>
          <p:nvPr/>
        </p:nvSpPr>
        <p:spPr bwMode="auto">
          <a:xfrm>
            <a:off x="3635375" y="458152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3030" name="Text Box 262"/>
          <p:cNvSpPr txBox="1">
            <a:spLocks noChangeArrowheads="1"/>
          </p:cNvSpPr>
          <p:nvPr/>
        </p:nvSpPr>
        <p:spPr bwMode="auto">
          <a:xfrm>
            <a:off x="4211638" y="458152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3031" name="Text Box 263"/>
          <p:cNvSpPr txBox="1">
            <a:spLocks noChangeArrowheads="1"/>
          </p:cNvSpPr>
          <p:nvPr/>
        </p:nvSpPr>
        <p:spPr bwMode="auto">
          <a:xfrm>
            <a:off x="4716463" y="4581525"/>
            <a:ext cx="568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3032" name="Text Box 264"/>
          <p:cNvSpPr txBox="1">
            <a:spLocks noChangeArrowheads="1"/>
          </p:cNvSpPr>
          <p:nvPr/>
        </p:nvSpPr>
        <p:spPr bwMode="auto">
          <a:xfrm>
            <a:off x="5364163" y="458152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3033" name="Text Box 265"/>
          <p:cNvSpPr txBox="1">
            <a:spLocks noChangeArrowheads="1"/>
          </p:cNvSpPr>
          <p:nvPr/>
        </p:nvSpPr>
        <p:spPr bwMode="auto">
          <a:xfrm>
            <a:off x="5940425" y="458152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0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0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0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3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3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30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08" grpId="0"/>
      <p:bldP spid="33011" grpId="0"/>
      <p:bldP spid="33025" grpId="0"/>
      <p:bldP spid="33026" grpId="0"/>
      <p:bldP spid="33027" grpId="0"/>
      <p:bldP spid="33028" grpId="0"/>
      <p:bldP spid="33029" grpId="0"/>
      <p:bldP spid="33030" grpId="0"/>
      <p:bldP spid="33031" grpId="0"/>
      <p:bldP spid="33032" grpId="0"/>
      <p:bldP spid="3303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Group 2"/>
          <p:cNvGraphicFramePr>
            <a:graphicFrameLocks noGrp="1"/>
          </p:cNvGraphicFramePr>
          <p:nvPr>
            <p:ph/>
          </p:nvPr>
        </p:nvGraphicFramePr>
        <p:xfrm>
          <a:off x="755650" y="274638"/>
          <a:ext cx="7931150" cy="5386389"/>
        </p:xfrm>
        <a:graphic>
          <a:graphicData uri="http://schemas.openxmlformats.org/drawingml/2006/table">
            <a:tbl>
              <a:tblPr/>
              <a:tblGrid>
                <a:gridCol w="565150"/>
                <a:gridCol w="568325"/>
                <a:gridCol w="566738"/>
                <a:gridCol w="565150"/>
                <a:gridCol w="566737"/>
                <a:gridCol w="566738"/>
                <a:gridCol w="566737"/>
                <a:gridCol w="566738"/>
                <a:gridCol w="566737"/>
                <a:gridCol w="566738"/>
                <a:gridCol w="565150"/>
                <a:gridCol w="566737"/>
                <a:gridCol w="566738"/>
                <a:gridCol w="566737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028" name="Picture 236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7175" y="2995613"/>
            <a:ext cx="2536825" cy="3862387"/>
          </a:xfrm>
          <a:prstGeom prst="rect">
            <a:avLst/>
          </a:prstGeom>
          <a:noFill/>
        </p:spPr>
      </p:pic>
      <p:sp>
        <p:nvSpPr>
          <p:cNvPr id="34029" name="Text Box 237"/>
          <p:cNvSpPr txBox="1">
            <a:spLocks noChangeArrowheads="1"/>
          </p:cNvSpPr>
          <p:nvPr/>
        </p:nvSpPr>
        <p:spPr bwMode="auto">
          <a:xfrm>
            <a:off x="4140200" y="260350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2.</a:t>
            </a:r>
          </a:p>
        </p:txBody>
      </p:sp>
      <p:sp>
        <p:nvSpPr>
          <p:cNvPr id="34030" name="Text Box 238"/>
          <p:cNvSpPr txBox="1">
            <a:spLocks noChangeArrowheads="1"/>
          </p:cNvSpPr>
          <p:nvPr/>
        </p:nvSpPr>
        <p:spPr bwMode="auto">
          <a:xfrm>
            <a:off x="1331913" y="1341438"/>
            <a:ext cx="488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6.</a:t>
            </a:r>
          </a:p>
        </p:txBody>
      </p:sp>
      <p:sp>
        <p:nvSpPr>
          <p:cNvPr id="34031" name="Text Box 239"/>
          <p:cNvSpPr txBox="1">
            <a:spLocks noChangeArrowheads="1"/>
          </p:cNvSpPr>
          <p:nvPr/>
        </p:nvSpPr>
        <p:spPr bwMode="auto">
          <a:xfrm>
            <a:off x="755650" y="2420938"/>
            <a:ext cx="488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5.</a:t>
            </a:r>
          </a:p>
        </p:txBody>
      </p:sp>
      <p:sp>
        <p:nvSpPr>
          <p:cNvPr id="34033" name="Rectangle 241"/>
          <p:cNvSpPr>
            <a:spLocks noChangeArrowheads="1"/>
          </p:cNvSpPr>
          <p:nvPr/>
        </p:nvSpPr>
        <p:spPr bwMode="auto">
          <a:xfrm>
            <a:off x="0" y="188913"/>
            <a:ext cx="3671888" cy="5762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По горизонтали.</a:t>
            </a:r>
          </a:p>
        </p:txBody>
      </p:sp>
      <p:sp>
        <p:nvSpPr>
          <p:cNvPr id="34034" name="Text Box 242"/>
          <p:cNvSpPr txBox="1">
            <a:spLocks noChangeArrowheads="1"/>
          </p:cNvSpPr>
          <p:nvPr/>
        </p:nvSpPr>
        <p:spPr bwMode="auto">
          <a:xfrm>
            <a:off x="303213" y="5630863"/>
            <a:ext cx="65516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5. Действие, обратное делению.</a:t>
            </a:r>
          </a:p>
        </p:txBody>
      </p:sp>
      <p:sp>
        <p:nvSpPr>
          <p:cNvPr id="34035" name="Text Box 243"/>
          <p:cNvSpPr txBox="1">
            <a:spLocks noChangeArrowheads="1"/>
          </p:cNvSpPr>
          <p:nvPr/>
        </p:nvSpPr>
        <p:spPr bwMode="auto">
          <a:xfrm>
            <a:off x="1908175" y="7651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П</a:t>
            </a:r>
          </a:p>
        </p:txBody>
      </p:sp>
      <p:sp>
        <p:nvSpPr>
          <p:cNvPr id="34036" name="Text Box 244"/>
          <p:cNvSpPr txBox="1">
            <a:spLocks noChangeArrowheads="1"/>
          </p:cNvSpPr>
          <p:nvPr/>
        </p:nvSpPr>
        <p:spPr bwMode="auto">
          <a:xfrm>
            <a:off x="2484438" y="7651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Я</a:t>
            </a:r>
          </a:p>
        </p:txBody>
      </p:sp>
      <p:sp>
        <p:nvSpPr>
          <p:cNvPr id="34037" name="Text Box 245"/>
          <p:cNvSpPr txBox="1">
            <a:spLocks noChangeArrowheads="1"/>
          </p:cNvSpPr>
          <p:nvPr/>
        </p:nvSpPr>
        <p:spPr bwMode="auto">
          <a:xfrm>
            <a:off x="3059113" y="76517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Т</a:t>
            </a:r>
          </a:p>
        </p:txBody>
      </p:sp>
      <p:sp>
        <p:nvSpPr>
          <p:cNvPr id="34038" name="Text Box 246"/>
          <p:cNvSpPr txBox="1">
            <a:spLocks noChangeArrowheads="1"/>
          </p:cNvSpPr>
          <p:nvPr/>
        </p:nvSpPr>
        <p:spPr bwMode="auto">
          <a:xfrm>
            <a:off x="3635375" y="7651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Ё</a:t>
            </a:r>
          </a:p>
        </p:txBody>
      </p:sp>
      <p:sp>
        <p:nvSpPr>
          <p:cNvPr id="34039" name="Text Box 247"/>
          <p:cNvSpPr txBox="1">
            <a:spLocks noChangeArrowheads="1"/>
          </p:cNvSpPr>
          <p:nvPr/>
        </p:nvSpPr>
        <p:spPr bwMode="auto">
          <a:xfrm>
            <a:off x="4211638" y="7651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Р</a:t>
            </a:r>
          </a:p>
        </p:txBody>
      </p:sp>
      <p:sp>
        <p:nvSpPr>
          <p:cNvPr id="34040" name="Text Box 248"/>
          <p:cNvSpPr txBox="1">
            <a:spLocks noChangeArrowheads="1"/>
          </p:cNvSpPr>
          <p:nvPr/>
        </p:nvSpPr>
        <p:spPr bwMode="auto">
          <a:xfrm>
            <a:off x="4787900" y="7651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4041" name="Text Box 249"/>
          <p:cNvSpPr txBox="1">
            <a:spLocks noChangeArrowheads="1"/>
          </p:cNvSpPr>
          <p:nvPr/>
        </p:nvSpPr>
        <p:spPr bwMode="auto">
          <a:xfrm>
            <a:off x="5292725" y="7651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4042" name="Text Box 250"/>
          <p:cNvSpPr txBox="1">
            <a:spLocks noChangeArrowheads="1"/>
          </p:cNvSpPr>
          <p:nvPr/>
        </p:nvSpPr>
        <p:spPr bwMode="auto">
          <a:xfrm>
            <a:off x="5364163" y="1844675"/>
            <a:ext cx="463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Д</a:t>
            </a:r>
          </a:p>
        </p:txBody>
      </p:sp>
      <p:sp>
        <p:nvSpPr>
          <p:cNvPr id="34043" name="Text Box 251"/>
          <p:cNvSpPr txBox="1">
            <a:spLocks noChangeArrowheads="1"/>
          </p:cNvSpPr>
          <p:nvPr/>
        </p:nvSpPr>
        <p:spPr bwMode="auto">
          <a:xfrm>
            <a:off x="5867400" y="18446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В</a:t>
            </a:r>
          </a:p>
        </p:txBody>
      </p:sp>
      <p:sp>
        <p:nvSpPr>
          <p:cNvPr id="34044" name="Text Box 252"/>
          <p:cNvSpPr txBox="1">
            <a:spLocks noChangeArrowheads="1"/>
          </p:cNvSpPr>
          <p:nvPr/>
        </p:nvSpPr>
        <p:spPr bwMode="auto">
          <a:xfrm>
            <a:off x="6443663" y="184467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4045" name="Text Box 253"/>
          <p:cNvSpPr txBox="1">
            <a:spLocks noChangeArrowheads="1"/>
          </p:cNvSpPr>
          <p:nvPr/>
        </p:nvSpPr>
        <p:spPr bwMode="auto">
          <a:xfrm>
            <a:off x="7019925" y="18446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Й</a:t>
            </a:r>
          </a:p>
        </p:txBody>
      </p:sp>
      <p:sp>
        <p:nvSpPr>
          <p:cNvPr id="34046" name="Text Box 254"/>
          <p:cNvSpPr txBox="1">
            <a:spLocks noChangeArrowheads="1"/>
          </p:cNvSpPr>
          <p:nvPr/>
        </p:nvSpPr>
        <p:spPr bwMode="auto">
          <a:xfrm>
            <a:off x="7596188" y="18446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4047" name="Text Box 255"/>
          <p:cNvSpPr txBox="1">
            <a:spLocks noChangeArrowheads="1"/>
          </p:cNvSpPr>
          <p:nvPr/>
        </p:nvSpPr>
        <p:spPr bwMode="auto">
          <a:xfrm>
            <a:off x="8101013" y="18446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4048" name="Text Box 256"/>
          <p:cNvSpPr txBox="1">
            <a:spLocks noChangeArrowheads="1"/>
          </p:cNvSpPr>
          <p:nvPr/>
        </p:nvSpPr>
        <p:spPr bwMode="auto">
          <a:xfrm>
            <a:off x="1331913" y="45815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С</a:t>
            </a:r>
          </a:p>
        </p:txBody>
      </p:sp>
      <p:sp>
        <p:nvSpPr>
          <p:cNvPr id="34049" name="Text Box 257"/>
          <p:cNvSpPr txBox="1">
            <a:spLocks noChangeArrowheads="1"/>
          </p:cNvSpPr>
          <p:nvPr/>
        </p:nvSpPr>
        <p:spPr bwMode="auto">
          <a:xfrm>
            <a:off x="1908175" y="4581525"/>
            <a:ext cx="487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Л</a:t>
            </a:r>
          </a:p>
        </p:txBody>
      </p:sp>
      <p:sp>
        <p:nvSpPr>
          <p:cNvPr id="34050" name="Text Box 258"/>
          <p:cNvSpPr txBox="1">
            <a:spLocks noChangeArrowheads="1"/>
          </p:cNvSpPr>
          <p:nvPr/>
        </p:nvSpPr>
        <p:spPr bwMode="auto">
          <a:xfrm>
            <a:off x="2484438" y="45815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4051" name="Text Box 259"/>
          <p:cNvSpPr txBox="1">
            <a:spLocks noChangeArrowheads="1"/>
          </p:cNvSpPr>
          <p:nvPr/>
        </p:nvSpPr>
        <p:spPr bwMode="auto">
          <a:xfrm>
            <a:off x="3059113" y="4581525"/>
            <a:ext cx="4429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Г</a:t>
            </a:r>
          </a:p>
        </p:txBody>
      </p:sp>
      <p:sp>
        <p:nvSpPr>
          <p:cNvPr id="34052" name="Text Box 260"/>
          <p:cNvSpPr txBox="1">
            <a:spLocks noChangeArrowheads="1"/>
          </p:cNvSpPr>
          <p:nvPr/>
        </p:nvSpPr>
        <p:spPr bwMode="auto">
          <a:xfrm>
            <a:off x="3635375" y="458152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4053" name="Text Box 261"/>
          <p:cNvSpPr txBox="1">
            <a:spLocks noChangeArrowheads="1"/>
          </p:cNvSpPr>
          <p:nvPr/>
        </p:nvSpPr>
        <p:spPr bwMode="auto">
          <a:xfrm>
            <a:off x="4211638" y="458152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4054" name="Text Box 262"/>
          <p:cNvSpPr txBox="1">
            <a:spLocks noChangeArrowheads="1"/>
          </p:cNvSpPr>
          <p:nvPr/>
        </p:nvSpPr>
        <p:spPr bwMode="auto">
          <a:xfrm>
            <a:off x="4716463" y="4581525"/>
            <a:ext cx="568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4055" name="Text Box 263"/>
          <p:cNvSpPr txBox="1">
            <a:spLocks noChangeArrowheads="1"/>
          </p:cNvSpPr>
          <p:nvPr/>
        </p:nvSpPr>
        <p:spPr bwMode="auto">
          <a:xfrm>
            <a:off x="5364163" y="458152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4056" name="Text Box 264"/>
          <p:cNvSpPr txBox="1">
            <a:spLocks noChangeArrowheads="1"/>
          </p:cNvSpPr>
          <p:nvPr/>
        </p:nvSpPr>
        <p:spPr bwMode="auto">
          <a:xfrm>
            <a:off x="5940425" y="458152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4057" name="Text Box 265"/>
          <p:cNvSpPr txBox="1">
            <a:spLocks noChangeArrowheads="1"/>
          </p:cNvSpPr>
          <p:nvPr/>
        </p:nvSpPr>
        <p:spPr bwMode="auto">
          <a:xfrm>
            <a:off x="755650" y="2420938"/>
            <a:ext cx="482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У</a:t>
            </a:r>
          </a:p>
        </p:txBody>
      </p:sp>
      <p:sp>
        <p:nvSpPr>
          <p:cNvPr id="34058" name="Text Box 266"/>
          <p:cNvSpPr txBox="1">
            <a:spLocks noChangeArrowheads="1"/>
          </p:cNvSpPr>
          <p:nvPr/>
        </p:nvSpPr>
        <p:spPr bwMode="auto">
          <a:xfrm>
            <a:off x="1331913" y="2420938"/>
            <a:ext cx="568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4059" name="Text Box 267"/>
          <p:cNvSpPr txBox="1">
            <a:spLocks noChangeArrowheads="1"/>
          </p:cNvSpPr>
          <p:nvPr/>
        </p:nvSpPr>
        <p:spPr bwMode="auto">
          <a:xfrm>
            <a:off x="1908175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Н</a:t>
            </a:r>
          </a:p>
        </p:txBody>
      </p:sp>
      <p:sp>
        <p:nvSpPr>
          <p:cNvPr id="34060" name="Text Box 268"/>
          <p:cNvSpPr txBox="1">
            <a:spLocks noChangeArrowheads="1"/>
          </p:cNvSpPr>
          <p:nvPr/>
        </p:nvSpPr>
        <p:spPr bwMode="auto">
          <a:xfrm>
            <a:off x="2484438" y="2420938"/>
            <a:ext cx="500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4061" name="Text Box 269"/>
          <p:cNvSpPr txBox="1">
            <a:spLocks noChangeArrowheads="1"/>
          </p:cNvSpPr>
          <p:nvPr/>
        </p:nvSpPr>
        <p:spPr bwMode="auto">
          <a:xfrm>
            <a:off x="3059113" y="2420938"/>
            <a:ext cx="5857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Ж</a:t>
            </a:r>
          </a:p>
        </p:txBody>
      </p:sp>
      <p:sp>
        <p:nvSpPr>
          <p:cNvPr id="34062" name="Text Box 270"/>
          <p:cNvSpPr txBox="1">
            <a:spLocks noChangeArrowheads="1"/>
          </p:cNvSpPr>
          <p:nvPr/>
        </p:nvSpPr>
        <p:spPr bwMode="auto">
          <a:xfrm>
            <a:off x="3635375" y="2420938"/>
            <a:ext cx="4556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4063" name="Text Box 271"/>
          <p:cNvSpPr txBox="1">
            <a:spLocks noChangeArrowheads="1"/>
          </p:cNvSpPr>
          <p:nvPr/>
        </p:nvSpPr>
        <p:spPr bwMode="auto">
          <a:xfrm>
            <a:off x="4140200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Н</a:t>
            </a:r>
          </a:p>
        </p:txBody>
      </p:sp>
      <p:sp>
        <p:nvSpPr>
          <p:cNvPr id="34064" name="Text Box 272"/>
          <p:cNvSpPr txBox="1">
            <a:spLocks noChangeArrowheads="1"/>
          </p:cNvSpPr>
          <p:nvPr/>
        </p:nvSpPr>
        <p:spPr bwMode="auto">
          <a:xfrm>
            <a:off x="4787900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И</a:t>
            </a:r>
          </a:p>
        </p:txBody>
      </p:sp>
      <p:sp>
        <p:nvSpPr>
          <p:cNvPr id="34065" name="Text Box 273"/>
          <p:cNvSpPr txBox="1">
            <a:spLocks noChangeArrowheads="1"/>
          </p:cNvSpPr>
          <p:nvPr/>
        </p:nvSpPr>
        <p:spPr bwMode="auto">
          <a:xfrm>
            <a:off x="5364163" y="2420938"/>
            <a:ext cx="4556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0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0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0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4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4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4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4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4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4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4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4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4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31" grpId="0"/>
      <p:bldP spid="34034" grpId="0"/>
      <p:bldP spid="34057" grpId="0"/>
      <p:bldP spid="34058" grpId="0"/>
      <p:bldP spid="34059" grpId="0"/>
      <p:bldP spid="34060" grpId="0"/>
      <p:bldP spid="34061" grpId="0"/>
      <p:bldP spid="34062" grpId="0"/>
      <p:bldP spid="34063" grpId="0"/>
      <p:bldP spid="34064" grpId="0"/>
      <p:bldP spid="3406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094" name="Group 278"/>
          <p:cNvGraphicFramePr>
            <a:graphicFrameLocks noGrp="1"/>
          </p:cNvGraphicFramePr>
          <p:nvPr>
            <p:ph/>
          </p:nvPr>
        </p:nvGraphicFramePr>
        <p:xfrm>
          <a:off x="755650" y="274638"/>
          <a:ext cx="7931150" cy="5386389"/>
        </p:xfrm>
        <a:graphic>
          <a:graphicData uri="http://schemas.openxmlformats.org/drawingml/2006/table">
            <a:tbl>
              <a:tblPr/>
              <a:tblGrid>
                <a:gridCol w="565150"/>
                <a:gridCol w="568325"/>
                <a:gridCol w="522288"/>
                <a:gridCol w="609600"/>
                <a:gridCol w="566737"/>
                <a:gridCol w="566738"/>
                <a:gridCol w="566737"/>
                <a:gridCol w="566738"/>
                <a:gridCol w="566737"/>
                <a:gridCol w="566738"/>
                <a:gridCol w="565150"/>
                <a:gridCol w="566737"/>
                <a:gridCol w="566738"/>
                <a:gridCol w="566737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5052" name="Picture 236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7175" y="2995613"/>
            <a:ext cx="2536825" cy="3862387"/>
          </a:xfrm>
          <a:prstGeom prst="rect">
            <a:avLst/>
          </a:prstGeom>
          <a:noFill/>
        </p:spPr>
      </p:pic>
      <p:sp>
        <p:nvSpPr>
          <p:cNvPr id="35053" name="Text Box 237"/>
          <p:cNvSpPr txBox="1">
            <a:spLocks noChangeArrowheads="1"/>
          </p:cNvSpPr>
          <p:nvPr/>
        </p:nvSpPr>
        <p:spPr bwMode="auto">
          <a:xfrm>
            <a:off x="4140200" y="260350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2.</a:t>
            </a:r>
          </a:p>
        </p:txBody>
      </p:sp>
      <p:sp>
        <p:nvSpPr>
          <p:cNvPr id="35054" name="Text Box 238"/>
          <p:cNvSpPr txBox="1">
            <a:spLocks noChangeArrowheads="1"/>
          </p:cNvSpPr>
          <p:nvPr/>
        </p:nvSpPr>
        <p:spPr bwMode="auto">
          <a:xfrm>
            <a:off x="1331913" y="1341438"/>
            <a:ext cx="488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6.</a:t>
            </a:r>
          </a:p>
        </p:txBody>
      </p:sp>
      <p:sp>
        <p:nvSpPr>
          <p:cNvPr id="35056" name="Rectangle 240"/>
          <p:cNvSpPr>
            <a:spLocks noChangeArrowheads="1"/>
          </p:cNvSpPr>
          <p:nvPr/>
        </p:nvSpPr>
        <p:spPr bwMode="auto">
          <a:xfrm>
            <a:off x="0" y="188913"/>
            <a:ext cx="3671888" cy="5762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По вертикали.</a:t>
            </a:r>
          </a:p>
        </p:txBody>
      </p:sp>
      <p:sp>
        <p:nvSpPr>
          <p:cNvPr id="35057" name="Text Box 241"/>
          <p:cNvSpPr txBox="1">
            <a:spLocks noChangeArrowheads="1"/>
          </p:cNvSpPr>
          <p:nvPr/>
        </p:nvSpPr>
        <p:spPr bwMode="auto">
          <a:xfrm>
            <a:off x="303213" y="5630863"/>
            <a:ext cx="50530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6. Результат сложения.</a:t>
            </a:r>
          </a:p>
        </p:txBody>
      </p:sp>
      <p:sp>
        <p:nvSpPr>
          <p:cNvPr id="35058" name="Text Box 242"/>
          <p:cNvSpPr txBox="1">
            <a:spLocks noChangeArrowheads="1"/>
          </p:cNvSpPr>
          <p:nvPr/>
        </p:nvSpPr>
        <p:spPr bwMode="auto">
          <a:xfrm>
            <a:off x="1908175" y="7651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П</a:t>
            </a:r>
          </a:p>
        </p:txBody>
      </p:sp>
      <p:sp>
        <p:nvSpPr>
          <p:cNvPr id="35059" name="Text Box 243"/>
          <p:cNvSpPr txBox="1">
            <a:spLocks noChangeArrowheads="1"/>
          </p:cNvSpPr>
          <p:nvPr/>
        </p:nvSpPr>
        <p:spPr bwMode="auto">
          <a:xfrm>
            <a:off x="2484438" y="7651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Я</a:t>
            </a:r>
          </a:p>
        </p:txBody>
      </p:sp>
      <p:sp>
        <p:nvSpPr>
          <p:cNvPr id="35060" name="Text Box 244"/>
          <p:cNvSpPr txBox="1">
            <a:spLocks noChangeArrowheads="1"/>
          </p:cNvSpPr>
          <p:nvPr/>
        </p:nvSpPr>
        <p:spPr bwMode="auto">
          <a:xfrm>
            <a:off x="3059113" y="76517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Т</a:t>
            </a:r>
          </a:p>
        </p:txBody>
      </p:sp>
      <p:sp>
        <p:nvSpPr>
          <p:cNvPr id="35061" name="Text Box 245"/>
          <p:cNvSpPr txBox="1">
            <a:spLocks noChangeArrowheads="1"/>
          </p:cNvSpPr>
          <p:nvPr/>
        </p:nvSpPr>
        <p:spPr bwMode="auto">
          <a:xfrm>
            <a:off x="3635375" y="7651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Ё</a:t>
            </a:r>
          </a:p>
        </p:txBody>
      </p:sp>
      <p:sp>
        <p:nvSpPr>
          <p:cNvPr id="35062" name="Text Box 246"/>
          <p:cNvSpPr txBox="1">
            <a:spLocks noChangeArrowheads="1"/>
          </p:cNvSpPr>
          <p:nvPr/>
        </p:nvSpPr>
        <p:spPr bwMode="auto">
          <a:xfrm>
            <a:off x="4211638" y="7651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Р</a:t>
            </a:r>
          </a:p>
        </p:txBody>
      </p:sp>
      <p:sp>
        <p:nvSpPr>
          <p:cNvPr id="35063" name="Text Box 247"/>
          <p:cNvSpPr txBox="1">
            <a:spLocks noChangeArrowheads="1"/>
          </p:cNvSpPr>
          <p:nvPr/>
        </p:nvSpPr>
        <p:spPr bwMode="auto">
          <a:xfrm>
            <a:off x="4787900" y="7651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5064" name="Text Box 248"/>
          <p:cNvSpPr txBox="1">
            <a:spLocks noChangeArrowheads="1"/>
          </p:cNvSpPr>
          <p:nvPr/>
        </p:nvSpPr>
        <p:spPr bwMode="auto">
          <a:xfrm>
            <a:off x="5292725" y="7651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5065" name="Text Box 249"/>
          <p:cNvSpPr txBox="1">
            <a:spLocks noChangeArrowheads="1"/>
          </p:cNvSpPr>
          <p:nvPr/>
        </p:nvSpPr>
        <p:spPr bwMode="auto">
          <a:xfrm>
            <a:off x="5364163" y="1844675"/>
            <a:ext cx="463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Д</a:t>
            </a:r>
          </a:p>
        </p:txBody>
      </p:sp>
      <p:sp>
        <p:nvSpPr>
          <p:cNvPr id="35066" name="Text Box 250"/>
          <p:cNvSpPr txBox="1">
            <a:spLocks noChangeArrowheads="1"/>
          </p:cNvSpPr>
          <p:nvPr/>
        </p:nvSpPr>
        <p:spPr bwMode="auto">
          <a:xfrm>
            <a:off x="5867400" y="18446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В</a:t>
            </a:r>
          </a:p>
        </p:txBody>
      </p:sp>
      <p:sp>
        <p:nvSpPr>
          <p:cNvPr id="35067" name="Text Box 251"/>
          <p:cNvSpPr txBox="1">
            <a:spLocks noChangeArrowheads="1"/>
          </p:cNvSpPr>
          <p:nvPr/>
        </p:nvSpPr>
        <p:spPr bwMode="auto">
          <a:xfrm>
            <a:off x="6443663" y="184467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5068" name="Text Box 252"/>
          <p:cNvSpPr txBox="1">
            <a:spLocks noChangeArrowheads="1"/>
          </p:cNvSpPr>
          <p:nvPr/>
        </p:nvSpPr>
        <p:spPr bwMode="auto">
          <a:xfrm>
            <a:off x="7019925" y="18446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Й</a:t>
            </a:r>
          </a:p>
        </p:txBody>
      </p:sp>
      <p:sp>
        <p:nvSpPr>
          <p:cNvPr id="35069" name="Text Box 253"/>
          <p:cNvSpPr txBox="1">
            <a:spLocks noChangeArrowheads="1"/>
          </p:cNvSpPr>
          <p:nvPr/>
        </p:nvSpPr>
        <p:spPr bwMode="auto">
          <a:xfrm>
            <a:off x="7596188" y="18446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5070" name="Text Box 254"/>
          <p:cNvSpPr txBox="1">
            <a:spLocks noChangeArrowheads="1"/>
          </p:cNvSpPr>
          <p:nvPr/>
        </p:nvSpPr>
        <p:spPr bwMode="auto">
          <a:xfrm>
            <a:off x="8101013" y="18446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5071" name="Text Box 255"/>
          <p:cNvSpPr txBox="1">
            <a:spLocks noChangeArrowheads="1"/>
          </p:cNvSpPr>
          <p:nvPr/>
        </p:nvSpPr>
        <p:spPr bwMode="auto">
          <a:xfrm>
            <a:off x="1331913" y="45815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С</a:t>
            </a:r>
          </a:p>
        </p:txBody>
      </p:sp>
      <p:sp>
        <p:nvSpPr>
          <p:cNvPr id="35072" name="Text Box 256"/>
          <p:cNvSpPr txBox="1">
            <a:spLocks noChangeArrowheads="1"/>
          </p:cNvSpPr>
          <p:nvPr/>
        </p:nvSpPr>
        <p:spPr bwMode="auto">
          <a:xfrm>
            <a:off x="1908175" y="4581525"/>
            <a:ext cx="487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Л</a:t>
            </a:r>
          </a:p>
        </p:txBody>
      </p:sp>
      <p:sp>
        <p:nvSpPr>
          <p:cNvPr id="35073" name="Text Box 257"/>
          <p:cNvSpPr txBox="1">
            <a:spLocks noChangeArrowheads="1"/>
          </p:cNvSpPr>
          <p:nvPr/>
        </p:nvSpPr>
        <p:spPr bwMode="auto">
          <a:xfrm>
            <a:off x="2484438" y="45815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5074" name="Text Box 258"/>
          <p:cNvSpPr txBox="1">
            <a:spLocks noChangeArrowheads="1"/>
          </p:cNvSpPr>
          <p:nvPr/>
        </p:nvSpPr>
        <p:spPr bwMode="auto">
          <a:xfrm>
            <a:off x="3059113" y="4581525"/>
            <a:ext cx="4429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Г</a:t>
            </a:r>
          </a:p>
        </p:txBody>
      </p:sp>
      <p:sp>
        <p:nvSpPr>
          <p:cNvPr id="35075" name="Text Box 259"/>
          <p:cNvSpPr txBox="1">
            <a:spLocks noChangeArrowheads="1"/>
          </p:cNvSpPr>
          <p:nvPr/>
        </p:nvSpPr>
        <p:spPr bwMode="auto">
          <a:xfrm>
            <a:off x="3635375" y="458152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5076" name="Text Box 260"/>
          <p:cNvSpPr txBox="1">
            <a:spLocks noChangeArrowheads="1"/>
          </p:cNvSpPr>
          <p:nvPr/>
        </p:nvSpPr>
        <p:spPr bwMode="auto">
          <a:xfrm>
            <a:off x="4211638" y="458152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5077" name="Text Box 261"/>
          <p:cNvSpPr txBox="1">
            <a:spLocks noChangeArrowheads="1"/>
          </p:cNvSpPr>
          <p:nvPr/>
        </p:nvSpPr>
        <p:spPr bwMode="auto">
          <a:xfrm>
            <a:off x="4716463" y="4581525"/>
            <a:ext cx="568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5078" name="Text Box 262"/>
          <p:cNvSpPr txBox="1">
            <a:spLocks noChangeArrowheads="1"/>
          </p:cNvSpPr>
          <p:nvPr/>
        </p:nvSpPr>
        <p:spPr bwMode="auto">
          <a:xfrm>
            <a:off x="5364163" y="458152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5079" name="Text Box 263"/>
          <p:cNvSpPr txBox="1">
            <a:spLocks noChangeArrowheads="1"/>
          </p:cNvSpPr>
          <p:nvPr/>
        </p:nvSpPr>
        <p:spPr bwMode="auto">
          <a:xfrm>
            <a:off x="5940425" y="458152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5080" name="Text Box 264"/>
          <p:cNvSpPr txBox="1">
            <a:spLocks noChangeArrowheads="1"/>
          </p:cNvSpPr>
          <p:nvPr/>
        </p:nvSpPr>
        <p:spPr bwMode="auto">
          <a:xfrm>
            <a:off x="755650" y="2420938"/>
            <a:ext cx="482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У</a:t>
            </a:r>
          </a:p>
        </p:txBody>
      </p:sp>
      <p:sp>
        <p:nvSpPr>
          <p:cNvPr id="35081" name="Text Box 265"/>
          <p:cNvSpPr txBox="1">
            <a:spLocks noChangeArrowheads="1"/>
          </p:cNvSpPr>
          <p:nvPr/>
        </p:nvSpPr>
        <p:spPr bwMode="auto">
          <a:xfrm>
            <a:off x="1331913" y="2420938"/>
            <a:ext cx="568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5082" name="Text Box 266"/>
          <p:cNvSpPr txBox="1">
            <a:spLocks noChangeArrowheads="1"/>
          </p:cNvSpPr>
          <p:nvPr/>
        </p:nvSpPr>
        <p:spPr bwMode="auto">
          <a:xfrm>
            <a:off x="1908175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Н</a:t>
            </a:r>
          </a:p>
        </p:txBody>
      </p:sp>
      <p:sp>
        <p:nvSpPr>
          <p:cNvPr id="35083" name="Text Box 267"/>
          <p:cNvSpPr txBox="1">
            <a:spLocks noChangeArrowheads="1"/>
          </p:cNvSpPr>
          <p:nvPr/>
        </p:nvSpPr>
        <p:spPr bwMode="auto">
          <a:xfrm>
            <a:off x="2484438" y="2420938"/>
            <a:ext cx="500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5084" name="Text Box 268"/>
          <p:cNvSpPr txBox="1">
            <a:spLocks noChangeArrowheads="1"/>
          </p:cNvSpPr>
          <p:nvPr/>
        </p:nvSpPr>
        <p:spPr bwMode="auto">
          <a:xfrm>
            <a:off x="3059113" y="2420938"/>
            <a:ext cx="5857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Ж</a:t>
            </a:r>
          </a:p>
        </p:txBody>
      </p:sp>
      <p:sp>
        <p:nvSpPr>
          <p:cNvPr id="35085" name="Text Box 269"/>
          <p:cNvSpPr txBox="1">
            <a:spLocks noChangeArrowheads="1"/>
          </p:cNvSpPr>
          <p:nvPr/>
        </p:nvSpPr>
        <p:spPr bwMode="auto">
          <a:xfrm>
            <a:off x="3635375" y="2420938"/>
            <a:ext cx="4556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5086" name="Text Box 270"/>
          <p:cNvSpPr txBox="1">
            <a:spLocks noChangeArrowheads="1"/>
          </p:cNvSpPr>
          <p:nvPr/>
        </p:nvSpPr>
        <p:spPr bwMode="auto">
          <a:xfrm>
            <a:off x="4140200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Н</a:t>
            </a:r>
          </a:p>
        </p:txBody>
      </p:sp>
      <p:sp>
        <p:nvSpPr>
          <p:cNvPr id="35087" name="Text Box 271"/>
          <p:cNvSpPr txBox="1">
            <a:spLocks noChangeArrowheads="1"/>
          </p:cNvSpPr>
          <p:nvPr/>
        </p:nvSpPr>
        <p:spPr bwMode="auto">
          <a:xfrm>
            <a:off x="4787900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И</a:t>
            </a:r>
          </a:p>
        </p:txBody>
      </p:sp>
      <p:sp>
        <p:nvSpPr>
          <p:cNvPr id="35088" name="Text Box 272"/>
          <p:cNvSpPr txBox="1">
            <a:spLocks noChangeArrowheads="1"/>
          </p:cNvSpPr>
          <p:nvPr/>
        </p:nvSpPr>
        <p:spPr bwMode="auto">
          <a:xfrm>
            <a:off x="5364163" y="2420938"/>
            <a:ext cx="4556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5090" name="Text Box 274"/>
          <p:cNvSpPr txBox="1">
            <a:spLocks noChangeArrowheads="1"/>
          </p:cNvSpPr>
          <p:nvPr/>
        </p:nvSpPr>
        <p:spPr bwMode="auto">
          <a:xfrm>
            <a:off x="1331913" y="13414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С</a:t>
            </a:r>
          </a:p>
        </p:txBody>
      </p:sp>
      <p:sp>
        <p:nvSpPr>
          <p:cNvPr id="35091" name="Text Box 275"/>
          <p:cNvSpPr txBox="1">
            <a:spLocks noChangeArrowheads="1"/>
          </p:cNvSpPr>
          <p:nvPr/>
        </p:nvSpPr>
        <p:spPr bwMode="auto">
          <a:xfrm>
            <a:off x="1331913" y="1916113"/>
            <a:ext cx="482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У</a:t>
            </a:r>
          </a:p>
        </p:txBody>
      </p:sp>
      <p:sp>
        <p:nvSpPr>
          <p:cNvPr id="35092" name="Text Box 276"/>
          <p:cNvSpPr txBox="1">
            <a:spLocks noChangeArrowheads="1"/>
          </p:cNvSpPr>
          <p:nvPr/>
        </p:nvSpPr>
        <p:spPr bwMode="auto">
          <a:xfrm>
            <a:off x="1331913" y="2997200"/>
            <a:ext cx="568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5093" name="Text Box 277"/>
          <p:cNvSpPr txBox="1">
            <a:spLocks noChangeArrowheads="1"/>
          </p:cNvSpPr>
          <p:nvPr/>
        </p:nvSpPr>
        <p:spPr bwMode="auto">
          <a:xfrm>
            <a:off x="1403350" y="350043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50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50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50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5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5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5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5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5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5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54" grpId="0"/>
      <p:bldP spid="35056" grpId="0" animBg="1"/>
      <p:bldP spid="35057" grpId="0"/>
      <p:bldP spid="35090" grpId="0"/>
      <p:bldP spid="35091" grpId="0"/>
      <p:bldP spid="35092" grpId="0"/>
      <p:bldP spid="3509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117" name="Group 277"/>
          <p:cNvGraphicFramePr>
            <a:graphicFrameLocks noGrp="1"/>
          </p:cNvGraphicFramePr>
          <p:nvPr>
            <p:ph/>
          </p:nvPr>
        </p:nvGraphicFramePr>
        <p:xfrm>
          <a:off x="755650" y="274638"/>
          <a:ext cx="7931150" cy="5376864"/>
        </p:xfrm>
        <a:graphic>
          <a:graphicData uri="http://schemas.openxmlformats.org/drawingml/2006/table">
            <a:tbl>
              <a:tblPr/>
              <a:tblGrid>
                <a:gridCol w="565150"/>
                <a:gridCol w="568325"/>
                <a:gridCol w="522288"/>
                <a:gridCol w="609600"/>
                <a:gridCol w="566737"/>
                <a:gridCol w="566738"/>
                <a:gridCol w="566737"/>
                <a:gridCol w="566738"/>
                <a:gridCol w="566737"/>
                <a:gridCol w="566738"/>
                <a:gridCol w="565150"/>
                <a:gridCol w="566737"/>
                <a:gridCol w="566738"/>
                <a:gridCol w="566737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6076" name="Picture 236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7175" y="2995613"/>
            <a:ext cx="2536825" cy="3862387"/>
          </a:xfrm>
          <a:prstGeom prst="rect">
            <a:avLst/>
          </a:prstGeom>
          <a:noFill/>
        </p:spPr>
      </p:pic>
      <p:sp>
        <p:nvSpPr>
          <p:cNvPr id="36077" name="Text Box 237"/>
          <p:cNvSpPr txBox="1">
            <a:spLocks noChangeArrowheads="1"/>
          </p:cNvSpPr>
          <p:nvPr/>
        </p:nvSpPr>
        <p:spPr bwMode="auto">
          <a:xfrm>
            <a:off x="4140200" y="260350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2.</a:t>
            </a:r>
          </a:p>
        </p:txBody>
      </p:sp>
      <p:sp>
        <p:nvSpPr>
          <p:cNvPr id="36079" name="Rectangle 239"/>
          <p:cNvSpPr>
            <a:spLocks noChangeArrowheads="1"/>
          </p:cNvSpPr>
          <p:nvPr/>
        </p:nvSpPr>
        <p:spPr bwMode="auto">
          <a:xfrm>
            <a:off x="0" y="188913"/>
            <a:ext cx="3671888" cy="5762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По вертикали.</a:t>
            </a:r>
          </a:p>
        </p:txBody>
      </p:sp>
      <p:sp>
        <p:nvSpPr>
          <p:cNvPr id="36080" name="Text Box 240"/>
          <p:cNvSpPr txBox="1">
            <a:spLocks noChangeArrowheads="1"/>
          </p:cNvSpPr>
          <p:nvPr/>
        </p:nvSpPr>
        <p:spPr bwMode="auto">
          <a:xfrm>
            <a:off x="303213" y="5630863"/>
            <a:ext cx="5573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2. Равенство с переменной.</a:t>
            </a:r>
          </a:p>
        </p:txBody>
      </p:sp>
      <p:sp>
        <p:nvSpPr>
          <p:cNvPr id="36081" name="Text Box 241"/>
          <p:cNvSpPr txBox="1">
            <a:spLocks noChangeArrowheads="1"/>
          </p:cNvSpPr>
          <p:nvPr/>
        </p:nvSpPr>
        <p:spPr bwMode="auto">
          <a:xfrm>
            <a:off x="1908175" y="7651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П</a:t>
            </a:r>
          </a:p>
        </p:txBody>
      </p:sp>
      <p:sp>
        <p:nvSpPr>
          <p:cNvPr id="36082" name="Text Box 242"/>
          <p:cNvSpPr txBox="1">
            <a:spLocks noChangeArrowheads="1"/>
          </p:cNvSpPr>
          <p:nvPr/>
        </p:nvSpPr>
        <p:spPr bwMode="auto">
          <a:xfrm>
            <a:off x="2484438" y="7651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Я</a:t>
            </a:r>
          </a:p>
        </p:txBody>
      </p:sp>
      <p:sp>
        <p:nvSpPr>
          <p:cNvPr id="36083" name="Text Box 243"/>
          <p:cNvSpPr txBox="1">
            <a:spLocks noChangeArrowheads="1"/>
          </p:cNvSpPr>
          <p:nvPr/>
        </p:nvSpPr>
        <p:spPr bwMode="auto">
          <a:xfrm>
            <a:off x="3059113" y="76517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Т</a:t>
            </a:r>
          </a:p>
        </p:txBody>
      </p:sp>
      <p:sp>
        <p:nvSpPr>
          <p:cNvPr id="36084" name="Text Box 244"/>
          <p:cNvSpPr txBox="1">
            <a:spLocks noChangeArrowheads="1"/>
          </p:cNvSpPr>
          <p:nvPr/>
        </p:nvSpPr>
        <p:spPr bwMode="auto">
          <a:xfrm>
            <a:off x="3635375" y="7651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Ё</a:t>
            </a:r>
          </a:p>
        </p:txBody>
      </p:sp>
      <p:sp>
        <p:nvSpPr>
          <p:cNvPr id="36085" name="Text Box 245"/>
          <p:cNvSpPr txBox="1">
            <a:spLocks noChangeArrowheads="1"/>
          </p:cNvSpPr>
          <p:nvPr/>
        </p:nvSpPr>
        <p:spPr bwMode="auto">
          <a:xfrm>
            <a:off x="4211638" y="7651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Р</a:t>
            </a:r>
          </a:p>
        </p:txBody>
      </p:sp>
      <p:sp>
        <p:nvSpPr>
          <p:cNvPr id="36086" name="Text Box 246"/>
          <p:cNvSpPr txBox="1">
            <a:spLocks noChangeArrowheads="1"/>
          </p:cNvSpPr>
          <p:nvPr/>
        </p:nvSpPr>
        <p:spPr bwMode="auto">
          <a:xfrm>
            <a:off x="4787900" y="7651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6087" name="Text Box 247"/>
          <p:cNvSpPr txBox="1">
            <a:spLocks noChangeArrowheads="1"/>
          </p:cNvSpPr>
          <p:nvPr/>
        </p:nvSpPr>
        <p:spPr bwMode="auto">
          <a:xfrm>
            <a:off x="5292725" y="7651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6088" name="Text Box 248"/>
          <p:cNvSpPr txBox="1">
            <a:spLocks noChangeArrowheads="1"/>
          </p:cNvSpPr>
          <p:nvPr/>
        </p:nvSpPr>
        <p:spPr bwMode="auto">
          <a:xfrm>
            <a:off x="5364163" y="1844675"/>
            <a:ext cx="463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Д</a:t>
            </a:r>
          </a:p>
        </p:txBody>
      </p:sp>
      <p:sp>
        <p:nvSpPr>
          <p:cNvPr id="36089" name="Text Box 249"/>
          <p:cNvSpPr txBox="1">
            <a:spLocks noChangeArrowheads="1"/>
          </p:cNvSpPr>
          <p:nvPr/>
        </p:nvSpPr>
        <p:spPr bwMode="auto">
          <a:xfrm>
            <a:off x="5867400" y="18446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В</a:t>
            </a:r>
          </a:p>
        </p:txBody>
      </p:sp>
      <p:sp>
        <p:nvSpPr>
          <p:cNvPr id="36090" name="Text Box 250"/>
          <p:cNvSpPr txBox="1">
            <a:spLocks noChangeArrowheads="1"/>
          </p:cNvSpPr>
          <p:nvPr/>
        </p:nvSpPr>
        <p:spPr bwMode="auto">
          <a:xfrm>
            <a:off x="6443663" y="184467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6091" name="Text Box 251"/>
          <p:cNvSpPr txBox="1">
            <a:spLocks noChangeArrowheads="1"/>
          </p:cNvSpPr>
          <p:nvPr/>
        </p:nvSpPr>
        <p:spPr bwMode="auto">
          <a:xfrm>
            <a:off x="7019925" y="18446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Й</a:t>
            </a:r>
          </a:p>
        </p:txBody>
      </p:sp>
      <p:sp>
        <p:nvSpPr>
          <p:cNvPr id="36092" name="Text Box 252"/>
          <p:cNvSpPr txBox="1">
            <a:spLocks noChangeArrowheads="1"/>
          </p:cNvSpPr>
          <p:nvPr/>
        </p:nvSpPr>
        <p:spPr bwMode="auto">
          <a:xfrm>
            <a:off x="7596188" y="18446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6093" name="Text Box 253"/>
          <p:cNvSpPr txBox="1">
            <a:spLocks noChangeArrowheads="1"/>
          </p:cNvSpPr>
          <p:nvPr/>
        </p:nvSpPr>
        <p:spPr bwMode="auto">
          <a:xfrm>
            <a:off x="8101013" y="18446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6094" name="Text Box 254"/>
          <p:cNvSpPr txBox="1">
            <a:spLocks noChangeArrowheads="1"/>
          </p:cNvSpPr>
          <p:nvPr/>
        </p:nvSpPr>
        <p:spPr bwMode="auto">
          <a:xfrm>
            <a:off x="1331913" y="45815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С</a:t>
            </a:r>
          </a:p>
        </p:txBody>
      </p:sp>
      <p:sp>
        <p:nvSpPr>
          <p:cNvPr id="36095" name="Text Box 255"/>
          <p:cNvSpPr txBox="1">
            <a:spLocks noChangeArrowheads="1"/>
          </p:cNvSpPr>
          <p:nvPr/>
        </p:nvSpPr>
        <p:spPr bwMode="auto">
          <a:xfrm>
            <a:off x="1908175" y="4581525"/>
            <a:ext cx="487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Л</a:t>
            </a:r>
          </a:p>
        </p:txBody>
      </p:sp>
      <p:sp>
        <p:nvSpPr>
          <p:cNvPr id="36096" name="Text Box 256"/>
          <p:cNvSpPr txBox="1">
            <a:spLocks noChangeArrowheads="1"/>
          </p:cNvSpPr>
          <p:nvPr/>
        </p:nvSpPr>
        <p:spPr bwMode="auto">
          <a:xfrm>
            <a:off x="2484438" y="45815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6097" name="Text Box 257"/>
          <p:cNvSpPr txBox="1">
            <a:spLocks noChangeArrowheads="1"/>
          </p:cNvSpPr>
          <p:nvPr/>
        </p:nvSpPr>
        <p:spPr bwMode="auto">
          <a:xfrm>
            <a:off x="3059113" y="4581525"/>
            <a:ext cx="4429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Г</a:t>
            </a:r>
          </a:p>
        </p:txBody>
      </p:sp>
      <p:sp>
        <p:nvSpPr>
          <p:cNvPr id="36098" name="Text Box 258"/>
          <p:cNvSpPr txBox="1">
            <a:spLocks noChangeArrowheads="1"/>
          </p:cNvSpPr>
          <p:nvPr/>
        </p:nvSpPr>
        <p:spPr bwMode="auto">
          <a:xfrm>
            <a:off x="3635375" y="458152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6099" name="Text Box 259"/>
          <p:cNvSpPr txBox="1">
            <a:spLocks noChangeArrowheads="1"/>
          </p:cNvSpPr>
          <p:nvPr/>
        </p:nvSpPr>
        <p:spPr bwMode="auto">
          <a:xfrm>
            <a:off x="4211638" y="458152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6100" name="Text Box 260"/>
          <p:cNvSpPr txBox="1">
            <a:spLocks noChangeArrowheads="1"/>
          </p:cNvSpPr>
          <p:nvPr/>
        </p:nvSpPr>
        <p:spPr bwMode="auto">
          <a:xfrm>
            <a:off x="4716463" y="4581525"/>
            <a:ext cx="568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6101" name="Text Box 261"/>
          <p:cNvSpPr txBox="1">
            <a:spLocks noChangeArrowheads="1"/>
          </p:cNvSpPr>
          <p:nvPr/>
        </p:nvSpPr>
        <p:spPr bwMode="auto">
          <a:xfrm>
            <a:off x="5364163" y="458152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6102" name="Text Box 262"/>
          <p:cNvSpPr txBox="1">
            <a:spLocks noChangeArrowheads="1"/>
          </p:cNvSpPr>
          <p:nvPr/>
        </p:nvSpPr>
        <p:spPr bwMode="auto">
          <a:xfrm>
            <a:off x="5940425" y="458152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6103" name="Text Box 263"/>
          <p:cNvSpPr txBox="1">
            <a:spLocks noChangeArrowheads="1"/>
          </p:cNvSpPr>
          <p:nvPr/>
        </p:nvSpPr>
        <p:spPr bwMode="auto">
          <a:xfrm>
            <a:off x="755650" y="2420938"/>
            <a:ext cx="482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У</a:t>
            </a:r>
          </a:p>
        </p:txBody>
      </p:sp>
      <p:sp>
        <p:nvSpPr>
          <p:cNvPr id="36104" name="Text Box 264"/>
          <p:cNvSpPr txBox="1">
            <a:spLocks noChangeArrowheads="1"/>
          </p:cNvSpPr>
          <p:nvPr/>
        </p:nvSpPr>
        <p:spPr bwMode="auto">
          <a:xfrm>
            <a:off x="1331913" y="2420938"/>
            <a:ext cx="568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6105" name="Text Box 265"/>
          <p:cNvSpPr txBox="1">
            <a:spLocks noChangeArrowheads="1"/>
          </p:cNvSpPr>
          <p:nvPr/>
        </p:nvSpPr>
        <p:spPr bwMode="auto">
          <a:xfrm>
            <a:off x="1908175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Н</a:t>
            </a:r>
          </a:p>
        </p:txBody>
      </p:sp>
      <p:sp>
        <p:nvSpPr>
          <p:cNvPr id="36106" name="Text Box 266"/>
          <p:cNvSpPr txBox="1">
            <a:spLocks noChangeArrowheads="1"/>
          </p:cNvSpPr>
          <p:nvPr/>
        </p:nvSpPr>
        <p:spPr bwMode="auto">
          <a:xfrm>
            <a:off x="2484438" y="2420938"/>
            <a:ext cx="500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6107" name="Text Box 267"/>
          <p:cNvSpPr txBox="1">
            <a:spLocks noChangeArrowheads="1"/>
          </p:cNvSpPr>
          <p:nvPr/>
        </p:nvSpPr>
        <p:spPr bwMode="auto">
          <a:xfrm>
            <a:off x="3059113" y="2420938"/>
            <a:ext cx="5857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Ж</a:t>
            </a:r>
          </a:p>
        </p:txBody>
      </p:sp>
      <p:sp>
        <p:nvSpPr>
          <p:cNvPr id="36108" name="Text Box 268"/>
          <p:cNvSpPr txBox="1">
            <a:spLocks noChangeArrowheads="1"/>
          </p:cNvSpPr>
          <p:nvPr/>
        </p:nvSpPr>
        <p:spPr bwMode="auto">
          <a:xfrm>
            <a:off x="3635375" y="2420938"/>
            <a:ext cx="4556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6109" name="Text Box 269"/>
          <p:cNvSpPr txBox="1">
            <a:spLocks noChangeArrowheads="1"/>
          </p:cNvSpPr>
          <p:nvPr/>
        </p:nvSpPr>
        <p:spPr bwMode="auto">
          <a:xfrm>
            <a:off x="4140200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Н</a:t>
            </a:r>
          </a:p>
        </p:txBody>
      </p:sp>
      <p:sp>
        <p:nvSpPr>
          <p:cNvPr id="36110" name="Text Box 270"/>
          <p:cNvSpPr txBox="1">
            <a:spLocks noChangeArrowheads="1"/>
          </p:cNvSpPr>
          <p:nvPr/>
        </p:nvSpPr>
        <p:spPr bwMode="auto">
          <a:xfrm>
            <a:off x="4787900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И</a:t>
            </a:r>
          </a:p>
        </p:txBody>
      </p:sp>
      <p:sp>
        <p:nvSpPr>
          <p:cNvPr id="36111" name="Text Box 271"/>
          <p:cNvSpPr txBox="1">
            <a:spLocks noChangeArrowheads="1"/>
          </p:cNvSpPr>
          <p:nvPr/>
        </p:nvSpPr>
        <p:spPr bwMode="auto">
          <a:xfrm>
            <a:off x="5364163" y="2420938"/>
            <a:ext cx="4556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6112" name="Text Box 272"/>
          <p:cNvSpPr txBox="1">
            <a:spLocks noChangeArrowheads="1"/>
          </p:cNvSpPr>
          <p:nvPr/>
        </p:nvSpPr>
        <p:spPr bwMode="auto">
          <a:xfrm>
            <a:off x="1331913" y="13414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С</a:t>
            </a:r>
          </a:p>
        </p:txBody>
      </p:sp>
      <p:sp>
        <p:nvSpPr>
          <p:cNvPr id="36113" name="Text Box 273"/>
          <p:cNvSpPr txBox="1">
            <a:spLocks noChangeArrowheads="1"/>
          </p:cNvSpPr>
          <p:nvPr/>
        </p:nvSpPr>
        <p:spPr bwMode="auto">
          <a:xfrm>
            <a:off x="1331913" y="1916113"/>
            <a:ext cx="482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У</a:t>
            </a:r>
          </a:p>
        </p:txBody>
      </p:sp>
      <p:sp>
        <p:nvSpPr>
          <p:cNvPr id="36114" name="Text Box 274"/>
          <p:cNvSpPr txBox="1">
            <a:spLocks noChangeArrowheads="1"/>
          </p:cNvSpPr>
          <p:nvPr/>
        </p:nvSpPr>
        <p:spPr bwMode="auto">
          <a:xfrm>
            <a:off x="1331913" y="2997200"/>
            <a:ext cx="568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6115" name="Text Box 275"/>
          <p:cNvSpPr txBox="1">
            <a:spLocks noChangeArrowheads="1"/>
          </p:cNvSpPr>
          <p:nvPr/>
        </p:nvSpPr>
        <p:spPr bwMode="auto">
          <a:xfrm>
            <a:off x="1403350" y="350043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6116" name="Text Box 276"/>
          <p:cNvSpPr txBox="1">
            <a:spLocks noChangeArrowheads="1"/>
          </p:cNvSpPr>
          <p:nvPr/>
        </p:nvSpPr>
        <p:spPr bwMode="auto">
          <a:xfrm>
            <a:off x="4211638" y="260350"/>
            <a:ext cx="48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У</a:t>
            </a:r>
          </a:p>
        </p:txBody>
      </p:sp>
      <p:sp>
        <p:nvSpPr>
          <p:cNvPr id="36118" name="Text Box 278"/>
          <p:cNvSpPr txBox="1">
            <a:spLocks noChangeArrowheads="1"/>
          </p:cNvSpPr>
          <p:nvPr/>
        </p:nvSpPr>
        <p:spPr bwMode="auto">
          <a:xfrm>
            <a:off x="4211638" y="13414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6119" name="Text Box 279"/>
          <p:cNvSpPr txBox="1">
            <a:spLocks noChangeArrowheads="1"/>
          </p:cNvSpPr>
          <p:nvPr/>
        </p:nvSpPr>
        <p:spPr bwMode="auto">
          <a:xfrm>
            <a:off x="4211638" y="184467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В</a:t>
            </a:r>
          </a:p>
        </p:txBody>
      </p:sp>
      <p:sp>
        <p:nvSpPr>
          <p:cNvPr id="36120" name="Text Box 280"/>
          <p:cNvSpPr txBox="1">
            <a:spLocks noChangeArrowheads="1"/>
          </p:cNvSpPr>
          <p:nvPr/>
        </p:nvSpPr>
        <p:spPr bwMode="auto">
          <a:xfrm>
            <a:off x="4211638" y="2924175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6121" name="Text Box 281"/>
          <p:cNvSpPr txBox="1">
            <a:spLocks noChangeArrowheads="1"/>
          </p:cNvSpPr>
          <p:nvPr/>
        </p:nvSpPr>
        <p:spPr bwMode="auto">
          <a:xfrm>
            <a:off x="4211638" y="3500438"/>
            <a:ext cx="500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Н</a:t>
            </a:r>
          </a:p>
        </p:txBody>
      </p:sp>
      <p:sp>
        <p:nvSpPr>
          <p:cNvPr id="36122" name="Text Box 282"/>
          <p:cNvSpPr txBox="1">
            <a:spLocks noChangeArrowheads="1"/>
          </p:cNvSpPr>
          <p:nvPr/>
        </p:nvSpPr>
        <p:spPr bwMode="auto">
          <a:xfrm>
            <a:off x="4211638" y="4005263"/>
            <a:ext cx="500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6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6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6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6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6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77" grpId="0"/>
      <p:bldP spid="36080" grpId="0"/>
      <p:bldP spid="36116" grpId="0"/>
      <p:bldP spid="36118" grpId="0"/>
      <p:bldP spid="36119" grpId="0"/>
      <p:bldP spid="36120" grpId="0"/>
      <p:bldP spid="36121" grpId="0"/>
      <p:bldP spid="3612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6" name="Group 2"/>
          <p:cNvGraphicFramePr>
            <a:graphicFrameLocks noGrp="1"/>
          </p:cNvGraphicFramePr>
          <p:nvPr>
            <p:ph/>
          </p:nvPr>
        </p:nvGraphicFramePr>
        <p:xfrm>
          <a:off x="755650" y="274638"/>
          <a:ext cx="7931150" cy="5376864"/>
        </p:xfrm>
        <a:graphic>
          <a:graphicData uri="http://schemas.openxmlformats.org/drawingml/2006/table">
            <a:tbl>
              <a:tblPr/>
              <a:tblGrid>
                <a:gridCol w="565150"/>
                <a:gridCol w="568325"/>
                <a:gridCol w="522288"/>
                <a:gridCol w="609600"/>
                <a:gridCol w="566737"/>
                <a:gridCol w="566738"/>
                <a:gridCol w="566737"/>
                <a:gridCol w="566738"/>
                <a:gridCol w="566737"/>
                <a:gridCol w="566738"/>
                <a:gridCol w="565150"/>
                <a:gridCol w="566737"/>
                <a:gridCol w="566738"/>
                <a:gridCol w="566737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7100" name="Picture 236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7175" y="2995613"/>
            <a:ext cx="2536825" cy="3862387"/>
          </a:xfrm>
          <a:prstGeom prst="rect">
            <a:avLst/>
          </a:prstGeom>
          <a:noFill/>
        </p:spPr>
      </p:pic>
      <p:sp>
        <p:nvSpPr>
          <p:cNvPr id="37102" name="Rectangle 238"/>
          <p:cNvSpPr>
            <a:spLocks noChangeArrowheads="1"/>
          </p:cNvSpPr>
          <p:nvPr/>
        </p:nvSpPr>
        <p:spPr bwMode="auto">
          <a:xfrm>
            <a:off x="0" y="188913"/>
            <a:ext cx="3671888" cy="5762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По вертикали.</a:t>
            </a:r>
          </a:p>
        </p:txBody>
      </p:sp>
      <p:sp>
        <p:nvSpPr>
          <p:cNvPr id="37103" name="Text Box 239"/>
          <p:cNvSpPr txBox="1">
            <a:spLocks noChangeArrowheads="1"/>
          </p:cNvSpPr>
          <p:nvPr/>
        </p:nvSpPr>
        <p:spPr bwMode="auto">
          <a:xfrm>
            <a:off x="303213" y="5630863"/>
            <a:ext cx="67024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3. Компонент действия деления.</a:t>
            </a:r>
          </a:p>
        </p:txBody>
      </p:sp>
      <p:sp>
        <p:nvSpPr>
          <p:cNvPr id="37104" name="Text Box 240"/>
          <p:cNvSpPr txBox="1">
            <a:spLocks noChangeArrowheads="1"/>
          </p:cNvSpPr>
          <p:nvPr/>
        </p:nvSpPr>
        <p:spPr bwMode="auto">
          <a:xfrm>
            <a:off x="1908175" y="7651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П</a:t>
            </a:r>
          </a:p>
        </p:txBody>
      </p:sp>
      <p:sp>
        <p:nvSpPr>
          <p:cNvPr id="37105" name="Text Box 241"/>
          <p:cNvSpPr txBox="1">
            <a:spLocks noChangeArrowheads="1"/>
          </p:cNvSpPr>
          <p:nvPr/>
        </p:nvSpPr>
        <p:spPr bwMode="auto">
          <a:xfrm>
            <a:off x="2484438" y="7651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Я</a:t>
            </a:r>
          </a:p>
        </p:txBody>
      </p:sp>
      <p:sp>
        <p:nvSpPr>
          <p:cNvPr id="37106" name="Text Box 242"/>
          <p:cNvSpPr txBox="1">
            <a:spLocks noChangeArrowheads="1"/>
          </p:cNvSpPr>
          <p:nvPr/>
        </p:nvSpPr>
        <p:spPr bwMode="auto">
          <a:xfrm>
            <a:off x="3059113" y="76517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Т</a:t>
            </a:r>
          </a:p>
        </p:txBody>
      </p:sp>
      <p:sp>
        <p:nvSpPr>
          <p:cNvPr id="37107" name="Text Box 243"/>
          <p:cNvSpPr txBox="1">
            <a:spLocks noChangeArrowheads="1"/>
          </p:cNvSpPr>
          <p:nvPr/>
        </p:nvSpPr>
        <p:spPr bwMode="auto">
          <a:xfrm>
            <a:off x="3635375" y="7651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Ё</a:t>
            </a:r>
          </a:p>
        </p:txBody>
      </p:sp>
      <p:sp>
        <p:nvSpPr>
          <p:cNvPr id="37108" name="Text Box 244"/>
          <p:cNvSpPr txBox="1">
            <a:spLocks noChangeArrowheads="1"/>
          </p:cNvSpPr>
          <p:nvPr/>
        </p:nvSpPr>
        <p:spPr bwMode="auto">
          <a:xfrm>
            <a:off x="4211638" y="7651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Р</a:t>
            </a:r>
          </a:p>
        </p:txBody>
      </p:sp>
      <p:sp>
        <p:nvSpPr>
          <p:cNvPr id="37109" name="Text Box 245"/>
          <p:cNvSpPr txBox="1">
            <a:spLocks noChangeArrowheads="1"/>
          </p:cNvSpPr>
          <p:nvPr/>
        </p:nvSpPr>
        <p:spPr bwMode="auto">
          <a:xfrm>
            <a:off x="4787900" y="7651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7110" name="Text Box 246"/>
          <p:cNvSpPr txBox="1">
            <a:spLocks noChangeArrowheads="1"/>
          </p:cNvSpPr>
          <p:nvPr/>
        </p:nvSpPr>
        <p:spPr bwMode="auto">
          <a:xfrm>
            <a:off x="5292725" y="7651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7111" name="Text Box 247"/>
          <p:cNvSpPr txBox="1">
            <a:spLocks noChangeArrowheads="1"/>
          </p:cNvSpPr>
          <p:nvPr/>
        </p:nvSpPr>
        <p:spPr bwMode="auto">
          <a:xfrm>
            <a:off x="5364163" y="1844675"/>
            <a:ext cx="463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Д</a:t>
            </a:r>
          </a:p>
        </p:txBody>
      </p:sp>
      <p:sp>
        <p:nvSpPr>
          <p:cNvPr id="37112" name="Text Box 248"/>
          <p:cNvSpPr txBox="1">
            <a:spLocks noChangeArrowheads="1"/>
          </p:cNvSpPr>
          <p:nvPr/>
        </p:nvSpPr>
        <p:spPr bwMode="auto">
          <a:xfrm>
            <a:off x="5867400" y="18446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В</a:t>
            </a:r>
          </a:p>
        </p:txBody>
      </p:sp>
      <p:sp>
        <p:nvSpPr>
          <p:cNvPr id="37113" name="Text Box 249"/>
          <p:cNvSpPr txBox="1">
            <a:spLocks noChangeArrowheads="1"/>
          </p:cNvSpPr>
          <p:nvPr/>
        </p:nvSpPr>
        <p:spPr bwMode="auto">
          <a:xfrm>
            <a:off x="6443663" y="184467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7114" name="Text Box 250"/>
          <p:cNvSpPr txBox="1">
            <a:spLocks noChangeArrowheads="1"/>
          </p:cNvSpPr>
          <p:nvPr/>
        </p:nvSpPr>
        <p:spPr bwMode="auto">
          <a:xfrm>
            <a:off x="7019925" y="1844675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Й</a:t>
            </a:r>
          </a:p>
        </p:txBody>
      </p:sp>
      <p:sp>
        <p:nvSpPr>
          <p:cNvPr id="37115" name="Text Box 251"/>
          <p:cNvSpPr txBox="1">
            <a:spLocks noChangeArrowheads="1"/>
          </p:cNvSpPr>
          <p:nvPr/>
        </p:nvSpPr>
        <p:spPr bwMode="auto">
          <a:xfrm>
            <a:off x="7596188" y="184467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К</a:t>
            </a:r>
          </a:p>
        </p:txBody>
      </p:sp>
      <p:sp>
        <p:nvSpPr>
          <p:cNvPr id="37116" name="Text Box 252"/>
          <p:cNvSpPr txBox="1">
            <a:spLocks noChangeArrowheads="1"/>
          </p:cNvSpPr>
          <p:nvPr/>
        </p:nvSpPr>
        <p:spPr bwMode="auto">
          <a:xfrm>
            <a:off x="8101013" y="184467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7117" name="Text Box 253"/>
          <p:cNvSpPr txBox="1">
            <a:spLocks noChangeArrowheads="1"/>
          </p:cNvSpPr>
          <p:nvPr/>
        </p:nvSpPr>
        <p:spPr bwMode="auto">
          <a:xfrm>
            <a:off x="1331913" y="45815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С</a:t>
            </a:r>
          </a:p>
        </p:txBody>
      </p:sp>
      <p:sp>
        <p:nvSpPr>
          <p:cNvPr id="37118" name="Text Box 254"/>
          <p:cNvSpPr txBox="1">
            <a:spLocks noChangeArrowheads="1"/>
          </p:cNvSpPr>
          <p:nvPr/>
        </p:nvSpPr>
        <p:spPr bwMode="auto">
          <a:xfrm>
            <a:off x="1908175" y="4581525"/>
            <a:ext cx="487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Л</a:t>
            </a:r>
          </a:p>
        </p:txBody>
      </p:sp>
      <p:sp>
        <p:nvSpPr>
          <p:cNvPr id="37119" name="Text Box 255"/>
          <p:cNvSpPr txBox="1">
            <a:spLocks noChangeArrowheads="1"/>
          </p:cNvSpPr>
          <p:nvPr/>
        </p:nvSpPr>
        <p:spPr bwMode="auto">
          <a:xfrm>
            <a:off x="2484438" y="4581525"/>
            <a:ext cx="477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7120" name="Text Box 256"/>
          <p:cNvSpPr txBox="1">
            <a:spLocks noChangeArrowheads="1"/>
          </p:cNvSpPr>
          <p:nvPr/>
        </p:nvSpPr>
        <p:spPr bwMode="auto">
          <a:xfrm>
            <a:off x="3059113" y="4581525"/>
            <a:ext cx="4429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Г</a:t>
            </a:r>
          </a:p>
        </p:txBody>
      </p:sp>
      <p:sp>
        <p:nvSpPr>
          <p:cNvPr id="37121" name="Text Box 257"/>
          <p:cNvSpPr txBox="1">
            <a:spLocks noChangeArrowheads="1"/>
          </p:cNvSpPr>
          <p:nvPr/>
        </p:nvSpPr>
        <p:spPr bwMode="auto">
          <a:xfrm>
            <a:off x="3635375" y="458152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7122" name="Text Box 258"/>
          <p:cNvSpPr txBox="1">
            <a:spLocks noChangeArrowheads="1"/>
          </p:cNvSpPr>
          <p:nvPr/>
        </p:nvSpPr>
        <p:spPr bwMode="auto">
          <a:xfrm>
            <a:off x="4211638" y="458152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7123" name="Text Box 259"/>
          <p:cNvSpPr txBox="1">
            <a:spLocks noChangeArrowheads="1"/>
          </p:cNvSpPr>
          <p:nvPr/>
        </p:nvSpPr>
        <p:spPr bwMode="auto">
          <a:xfrm>
            <a:off x="4716463" y="4581525"/>
            <a:ext cx="568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7124" name="Text Box 260"/>
          <p:cNvSpPr txBox="1">
            <a:spLocks noChangeArrowheads="1"/>
          </p:cNvSpPr>
          <p:nvPr/>
        </p:nvSpPr>
        <p:spPr bwMode="auto">
          <a:xfrm>
            <a:off x="5364163" y="4581525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7125" name="Text Box 261"/>
          <p:cNvSpPr txBox="1">
            <a:spLocks noChangeArrowheads="1"/>
          </p:cNvSpPr>
          <p:nvPr/>
        </p:nvSpPr>
        <p:spPr bwMode="auto">
          <a:xfrm>
            <a:off x="5940425" y="458152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7126" name="Text Box 262"/>
          <p:cNvSpPr txBox="1">
            <a:spLocks noChangeArrowheads="1"/>
          </p:cNvSpPr>
          <p:nvPr/>
        </p:nvSpPr>
        <p:spPr bwMode="auto">
          <a:xfrm>
            <a:off x="755650" y="2420938"/>
            <a:ext cx="482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У</a:t>
            </a:r>
          </a:p>
        </p:txBody>
      </p:sp>
      <p:sp>
        <p:nvSpPr>
          <p:cNvPr id="37127" name="Text Box 263"/>
          <p:cNvSpPr txBox="1">
            <a:spLocks noChangeArrowheads="1"/>
          </p:cNvSpPr>
          <p:nvPr/>
        </p:nvSpPr>
        <p:spPr bwMode="auto">
          <a:xfrm>
            <a:off x="1331913" y="2420938"/>
            <a:ext cx="568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7128" name="Text Box 264"/>
          <p:cNvSpPr txBox="1">
            <a:spLocks noChangeArrowheads="1"/>
          </p:cNvSpPr>
          <p:nvPr/>
        </p:nvSpPr>
        <p:spPr bwMode="auto">
          <a:xfrm>
            <a:off x="1908175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Н</a:t>
            </a:r>
          </a:p>
        </p:txBody>
      </p:sp>
      <p:sp>
        <p:nvSpPr>
          <p:cNvPr id="37129" name="Text Box 265"/>
          <p:cNvSpPr txBox="1">
            <a:spLocks noChangeArrowheads="1"/>
          </p:cNvSpPr>
          <p:nvPr/>
        </p:nvSpPr>
        <p:spPr bwMode="auto">
          <a:xfrm>
            <a:off x="2484438" y="2420938"/>
            <a:ext cx="500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О</a:t>
            </a:r>
          </a:p>
        </p:txBody>
      </p:sp>
      <p:sp>
        <p:nvSpPr>
          <p:cNvPr id="37130" name="Text Box 266"/>
          <p:cNvSpPr txBox="1">
            <a:spLocks noChangeArrowheads="1"/>
          </p:cNvSpPr>
          <p:nvPr/>
        </p:nvSpPr>
        <p:spPr bwMode="auto">
          <a:xfrm>
            <a:off x="3059113" y="2420938"/>
            <a:ext cx="5857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Ж</a:t>
            </a:r>
          </a:p>
        </p:txBody>
      </p:sp>
      <p:sp>
        <p:nvSpPr>
          <p:cNvPr id="37131" name="Text Box 267"/>
          <p:cNvSpPr txBox="1">
            <a:spLocks noChangeArrowheads="1"/>
          </p:cNvSpPr>
          <p:nvPr/>
        </p:nvSpPr>
        <p:spPr bwMode="auto">
          <a:xfrm>
            <a:off x="3635375" y="2420938"/>
            <a:ext cx="4556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7132" name="Text Box 268"/>
          <p:cNvSpPr txBox="1">
            <a:spLocks noChangeArrowheads="1"/>
          </p:cNvSpPr>
          <p:nvPr/>
        </p:nvSpPr>
        <p:spPr bwMode="auto">
          <a:xfrm>
            <a:off x="4140200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Н</a:t>
            </a:r>
          </a:p>
        </p:txBody>
      </p:sp>
      <p:sp>
        <p:nvSpPr>
          <p:cNvPr id="37133" name="Text Box 269"/>
          <p:cNvSpPr txBox="1">
            <a:spLocks noChangeArrowheads="1"/>
          </p:cNvSpPr>
          <p:nvPr/>
        </p:nvSpPr>
        <p:spPr bwMode="auto">
          <a:xfrm>
            <a:off x="4787900" y="2420938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И</a:t>
            </a:r>
          </a:p>
        </p:txBody>
      </p:sp>
      <p:sp>
        <p:nvSpPr>
          <p:cNvPr id="37134" name="Text Box 270"/>
          <p:cNvSpPr txBox="1">
            <a:spLocks noChangeArrowheads="1"/>
          </p:cNvSpPr>
          <p:nvPr/>
        </p:nvSpPr>
        <p:spPr bwMode="auto">
          <a:xfrm>
            <a:off x="5364163" y="2420938"/>
            <a:ext cx="4556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7135" name="Text Box 271"/>
          <p:cNvSpPr txBox="1">
            <a:spLocks noChangeArrowheads="1"/>
          </p:cNvSpPr>
          <p:nvPr/>
        </p:nvSpPr>
        <p:spPr bwMode="auto">
          <a:xfrm>
            <a:off x="1331913" y="13414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С</a:t>
            </a:r>
          </a:p>
        </p:txBody>
      </p:sp>
      <p:sp>
        <p:nvSpPr>
          <p:cNvPr id="37136" name="Text Box 272"/>
          <p:cNvSpPr txBox="1">
            <a:spLocks noChangeArrowheads="1"/>
          </p:cNvSpPr>
          <p:nvPr/>
        </p:nvSpPr>
        <p:spPr bwMode="auto">
          <a:xfrm>
            <a:off x="1331913" y="1916113"/>
            <a:ext cx="482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У</a:t>
            </a:r>
          </a:p>
        </p:txBody>
      </p:sp>
      <p:sp>
        <p:nvSpPr>
          <p:cNvPr id="37137" name="Text Box 273"/>
          <p:cNvSpPr txBox="1">
            <a:spLocks noChangeArrowheads="1"/>
          </p:cNvSpPr>
          <p:nvPr/>
        </p:nvSpPr>
        <p:spPr bwMode="auto">
          <a:xfrm>
            <a:off x="1331913" y="2997200"/>
            <a:ext cx="568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7138" name="Text Box 274"/>
          <p:cNvSpPr txBox="1">
            <a:spLocks noChangeArrowheads="1"/>
          </p:cNvSpPr>
          <p:nvPr/>
        </p:nvSpPr>
        <p:spPr bwMode="auto">
          <a:xfrm>
            <a:off x="1403350" y="3500438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7139" name="Text Box 275"/>
          <p:cNvSpPr txBox="1">
            <a:spLocks noChangeArrowheads="1"/>
          </p:cNvSpPr>
          <p:nvPr/>
        </p:nvSpPr>
        <p:spPr bwMode="auto">
          <a:xfrm>
            <a:off x="4140200" y="260350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У</a:t>
            </a:r>
          </a:p>
        </p:txBody>
      </p:sp>
      <p:sp>
        <p:nvSpPr>
          <p:cNvPr id="37140" name="Text Box 276"/>
          <p:cNvSpPr txBox="1">
            <a:spLocks noChangeArrowheads="1"/>
          </p:cNvSpPr>
          <p:nvPr/>
        </p:nvSpPr>
        <p:spPr bwMode="auto">
          <a:xfrm>
            <a:off x="4211638" y="1341438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А</a:t>
            </a:r>
          </a:p>
        </p:txBody>
      </p:sp>
      <p:sp>
        <p:nvSpPr>
          <p:cNvPr id="37141" name="Text Box 277"/>
          <p:cNvSpPr txBox="1">
            <a:spLocks noChangeArrowheads="1"/>
          </p:cNvSpPr>
          <p:nvPr/>
        </p:nvSpPr>
        <p:spPr bwMode="auto">
          <a:xfrm>
            <a:off x="4211638" y="1844675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В</a:t>
            </a:r>
          </a:p>
        </p:txBody>
      </p:sp>
      <p:sp>
        <p:nvSpPr>
          <p:cNvPr id="37142" name="Text Box 278"/>
          <p:cNvSpPr txBox="1">
            <a:spLocks noChangeArrowheads="1"/>
          </p:cNvSpPr>
          <p:nvPr/>
        </p:nvSpPr>
        <p:spPr bwMode="auto">
          <a:xfrm>
            <a:off x="4211638" y="2924175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  <p:sp>
        <p:nvSpPr>
          <p:cNvPr id="37143" name="Text Box 279"/>
          <p:cNvSpPr txBox="1">
            <a:spLocks noChangeArrowheads="1"/>
          </p:cNvSpPr>
          <p:nvPr/>
        </p:nvSpPr>
        <p:spPr bwMode="auto">
          <a:xfrm>
            <a:off x="4211638" y="3500438"/>
            <a:ext cx="500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Н</a:t>
            </a:r>
          </a:p>
        </p:txBody>
      </p:sp>
      <p:sp>
        <p:nvSpPr>
          <p:cNvPr id="37144" name="Text Box 280"/>
          <p:cNvSpPr txBox="1">
            <a:spLocks noChangeArrowheads="1"/>
          </p:cNvSpPr>
          <p:nvPr/>
        </p:nvSpPr>
        <p:spPr bwMode="auto">
          <a:xfrm>
            <a:off x="4211638" y="4005263"/>
            <a:ext cx="500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И</a:t>
            </a:r>
          </a:p>
        </p:txBody>
      </p:sp>
      <p:sp>
        <p:nvSpPr>
          <p:cNvPr id="37145" name="Text Box 281"/>
          <p:cNvSpPr txBox="1">
            <a:spLocks noChangeArrowheads="1"/>
          </p:cNvSpPr>
          <p:nvPr/>
        </p:nvSpPr>
        <p:spPr bwMode="auto">
          <a:xfrm>
            <a:off x="5292725" y="1412875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3.</a:t>
            </a:r>
          </a:p>
        </p:txBody>
      </p:sp>
      <p:sp>
        <p:nvSpPr>
          <p:cNvPr id="37146" name="Text Box 282"/>
          <p:cNvSpPr txBox="1">
            <a:spLocks noChangeArrowheads="1"/>
          </p:cNvSpPr>
          <p:nvPr/>
        </p:nvSpPr>
        <p:spPr bwMode="auto">
          <a:xfrm>
            <a:off x="5364163" y="2924175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Л</a:t>
            </a:r>
          </a:p>
        </p:txBody>
      </p:sp>
      <p:sp>
        <p:nvSpPr>
          <p:cNvPr id="37147" name="Text Box 283"/>
          <p:cNvSpPr txBox="1">
            <a:spLocks noChangeArrowheads="1"/>
          </p:cNvSpPr>
          <p:nvPr/>
        </p:nvSpPr>
        <p:spPr bwMode="auto">
          <a:xfrm>
            <a:off x="5364163" y="3429000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И</a:t>
            </a:r>
          </a:p>
        </p:txBody>
      </p:sp>
      <p:sp>
        <p:nvSpPr>
          <p:cNvPr id="37148" name="Text Box 284"/>
          <p:cNvSpPr txBox="1">
            <a:spLocks noChangeArrowheads="1"/>
          </p:cNvSpPr>
          <p:nvPr/>
        </p:nvSpPr>
        <p:spPr bwMode="auto">
          <a:xfrm>
            <a:off x="5364163" y="3933825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М</a:t>
            </a:r>
          </a:p>
        </p:txBody>
      </p:sp>
      <p:sp>
        <p:nvSpPr>
          <p:cNvPr id="37149" name="Text Box 285"/>
          <p:cNvSpPr txBox="1">
            <a:spLocks noChangeArrowheads="1"/>
          </p:cNvSpPr>
          <p:nvPr/>
        </p:nvSpPr>
        <p:spPr bwMode="auto">
          <a:xfrm>
            <a:off x="5364163" y="5084763"/>
            <a:ext cx="504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7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7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7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7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7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7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03" grpId="0"/>
      <p:bldP spid="37145" grpId="0"/>
      <p:bldP spid="37145" grpId="1"/>
      <p:bldP spid="37146" grpId="0"/>
      <p:bldP spid="37147" grpId="0"/>
      <p:bldP spid="37148" grpId="0"/>
      <p:bldP spid="3714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ru-RU" sz="3600" b="1" i="1">
                <a:solidFill>
                  <a:srgbClr val="006600"/>
                </a:solidFill>
                <a:latin typeface="Georgia" pitchFamily="18" charset="0"/>
              </a:rPr>
              <a:t>Самостоятельная работа.</a:t>
            </a:r>
          </a:p>
        </p:txBody>
      </p:sp>
      <p:graphicFrame>
        <p:nvGraphicFramePr>
          <p:cNvPr id="37922" name="Group 34"/>
          <p:cNvGraphicFramePr>
            <a:graphicFrameLocks noGrp="1"/>
          </p:cNvGraphicFramePr>
          <p:nvPr>
            <p:ph idx="1"/>
          </p:nvPr>
        </p:nvGraphicFramePr>
        <p:xfrm>
          <a:off x="0" y="1341438"/>
          <a:ext cx="9144000" cy="5261928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Вариант 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Вариант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Найди частное: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а)  3424 : 8 =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б)  35088 : 86 =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в)  13608 : 243 =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Найди частное: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а)  6237 : 9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б)  61596 : 87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в)  15792 : 329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Найдите значение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выражения:  162 : р 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если р = 1;  8;  19.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Найдите значение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выражения: 1326 : п,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если п = 1;  6;  17.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Решите уравнение: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Решите уравнение: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7923" name="Object 35"/>
          <p:cNvGraphicFramePr>
            <a:graphicFrameLocks noChangeAspect="1"/>
          </p:cNvGraphicFramePr>
          <p:nvPr/>
        </p:nvGraphicFramePr>
        <p:xfrm>
          <a:off x="539750" y="5876925"/>
          <a:ext cx="3024188" cy="749300"/>
        </p:xfrm>
        <a:graphic>
          <a:graphicData uri="http://schemas.openxmlformats.org/presentationml/2006/ole">
            <p:oleObj spid="_x0000_s37923" name="Формула" r:id="rId3" imgW="888614" imgH="215806" progId="Equation.3">
              <p:embed/>
            </p:oleObj>
          </a:graphicData>
        </a:graphic>
      </p:graphicFrame>
      <p:graphicFrame>
        <p:nvGraphicFramePr>
          <p:cNvPr id="37925" name="Object 37"/>
          <p:cNvGraphicFramePr>
            <a:graphicFrameLocks noChangeAspect="1"/>
          </p:cNvGraphicFramePr>
          <p:nvPr/>
        </p:nvGraphicFramePr>
        <p:xfrm>
          <a:off x="5076825" y="5876925"/>
          <a:ext cx="3168650" cy="792163"/>
        </p:xfrm>
        <a:graphic>
          <a:graphicData uri="http://schemas.openxmlformats.org/presentationml/2006/ole">
            <p:oleObj spid="_x0000_s37925" name="Формула" r:id="rId4" imgW="875920" imgH="215806" progId="Equation.3">
              <p:embed/>
            </p:oleObj>
          </a:graphicData>
        </a:graphic>
      </p:graphicFrame>
      <p:sp>
        <p:nvSpPr>
          <p:cNvPr id="37927" name="AutoShape 39">
            <a:hlinkClick r:id="rId5" action="ppaction://hlinkfile" highlightClick="1"/>
          </p:cNvPr>
          <p:cNvSpPr>
            <a:spLocks noChangeArrowheads="1"/>
          </p:cNvSpPr>
          <p:nvPr/>
        </p:nvSpPr>
        <p:spPr bwMode="auto">
          <a:xfrm>
            <a:off x="7164388" y="836613"/>
            <a:ext cx="1512887" cy="431800"/>
          </a:xfrm>
          <a:prstGeom prst="actionButtonBlank">
            <a:avLst/>
          </a:prstGeom>
          <a:gradFill rotWithShape="1">
            <a:gsLst>
              <a:gs pos="0">
                <a:srgbClr val="008000"/>
              </a:gs>
              <a:gs pos="50000">
                <a:srgbClr val="008000">
                  <a:gamma/>
                  <a:tint val="0"/>
                  <a:invGamma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На печать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50"/>
                            </p:stCondLst>
                            <p:childTnLst>
                              <p:par>
                                <p:cTn id="1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dd36efffaa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97188"/>
            <a:ext cx="2428875" cy="3960812"/>
          </a:xfrm>
          <a:prstGeom prst="rect">
            <a:avLst/>
          </a:prstGeom>
          <a:noFill/>
        </p:spPr>
      </p:pic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2687638" y="2420938"/>
            <a:ext cx="3119437" cy="2198687"/>
            <a:chOff x="3523" y="2614"/>
            <a:chExt cx="1965" cy="1385"/>
          </a:xfrm>
        </p:grpSpPr>
        <p:grpSp>
          <p:nvGrpSpPr>
            <p:cNvPr id="5126" name="Group 6"/>
            <p:cNvGrpSpPr>
              <a:grpSpLocks/>
            </p:cNvGrpSpPr>
            <p:nvPr/>
          </p:nvGrpSpPr>
          <p:grpSpPr bwMode="auto">
            <a:xfrm rot="2349543">
              <a:off x="3846" y="2751"/>
              <a:ext cx="865" cy="1248"/>
              <a:chOff x="3886" y="696"/>
              <a:chExt cx="1362" cy="1680"/>
            </a:xfrm>
          </p:grpSpPr>
          <p:sp>
            <p:nvSpPr>
              <p:cNvPr id="5127" name="Freeform 7"/>
              <p:cNvSpPr>
                <a:spLocks/>
              </p:cNvSpPr>
              <p:nvPr/>
            </p:nvSpPr>
            <p:spPr bwMode="auto">
              <a:xfrm>
                <a:off x="3886" y="696"/>
                <a:ext cx="1362" cy="1680"/>
              </a:xfrm>
              <a:custGeom>
                <a:avLst/>
                <a:gdLst/>
                <a:ahLst/>
                <a:cxnLst>
                  <a:cxn ang="0">
                    <a:pos x="626" y="0"/>
                  </a:cxn>
                  <a:cxn ang="0">
                    <a:pos x="1362" y="36"/>
                  </a:cxn>
                  <a:cxn ang="0">
                    <a:pos x="770" y="1514"/>
                  </a:cxn>
                  <a:cxn ang="0">
                    <a:pos x="770" y="1514"/>
                  </a:cxn>
                  <a:cxn ang="0">
                    <a:pos x="1356" y="30"/>
                  </a:cxn>
                  <a:cxn ang="0">
                    <a:pos x="1356" y="230"/>
                  </a:cxn>
                  <a:cxn ang="0">
                    <a:pos x="786" y="1680"/>
                  </a:cxn>
                  <a:cxn ang="0">
                    <a:pos x="0" y="1652"/>
                  </a:cxn>
                  <a:cxn ang="0">
                    <a:pos x="12" y="1490"/>
                  </a:cxn>
                  <a:cxn ang="0">
                    <a:pos x="768" y="1521"/>
                  </a:cxn>
                  <a:cxn ang="0">
                    <a:pos x="786" y="1680"/>
                  </a:cxn>
                  <a:cxn ang="0">
                    <a:pos x="768" y="1521"/>
                  </a:cxn>
                  <a:cxn ang="0">
                    <a:pos x="18" y="1484"/>
                  </a:cxn>
                  <a:cxn ang="0">
                    <a:pos x="6" y="1646"/>
                  </a:cxn>
                  <a:cxn ang="0">
                    <a:pos x="18" y="1480"/>
                  </a:cxn>
                  <a:cxn ang="0">
                    <a:pos x="626" y="0"/>
                  </a:cxn>
                </a:cxnLst>
                <a:rect l="0" t="0" r="r" b="b"/>
                <a:pathLst>
                  <a:path w="1362" h="1680">
                    <a:moveTo>
                      <a:pt x="626" y="0"/>
                    </a:moveTo>
                    <a:lnTo>
                      <a:pt x="1362" y="36"/>
                    </a:lnTo>
                    <a:lnTo>
                      <a:pt x="770" y="1514"/>
                    </a:lnTo>
                    <a:lnTo>
                      <a:pt x="770" y="1514"/>
                    </a:lnTo>
                    <a:lnTo>
                      <a:pt x="1356" y="30"/>
                    </a:lnTo>
                    <a:lnTo>
                      <a:pt x="1356" y="230"/>
                    </a:lnTo>
                    <a:lnTo>
                      <a:pt x="786" y="1680"/>
                    </a:lnTo>
                    <a:lnTo>
                      <a:pt x="0" y="1652"/>
                    </a:lnTo>
                    <a:lnTo>
                      <a:pt x="12" y="1490"/>
                    </a:lnTo>
                    <a:lnTo>
                      <a:pt x="768" y="1521"/>
                    </a:lnTo>
                    <a:lnTo>
                      <a:pt x="786" y="1680"/>
                    </a:lnTo>
                    <a:lnTo>
                      <a:pt x="768" y="1521"/>
                    </a:lnTo>
                    <a:lnTo>
                      <a:pt x="18" y="1484"/>
                    </a:lnTo>
                    <a:lnTo>
                      <a:pt x="6" y="1646"/>
                    </a:lnTo>
                    <a:lnTo>
                      <a:pt x="18" y="1480"/>
                    </a:lnTo>
                    <a:lnTo>
                      <a:pt x="62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0808"/>
                  </a:gs>
                  <a:gs pos="15000">
                    <a:srgbClr val="FF0300"/>
                  </a:gs>
                  <a:gs pos="27500">
                    <a:srgbClr val="FF7A00"/>
                  </a:gs>
                  <a:gs pos="50000">
                    <a:srgbClr val="FFF200"/>
                  </a:gs>
                  <a:gs pos="72500">
                    <a:srgbClr val="FF7A00"/>
                  </a:gs>
                  <a:gs pos="85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" name="Text Box 8"/>
              <p:cNvSpPr txBox="1">
                <a:spLocks noChangeArrowheads="1"/>
              </p:cNvSpPr>
              <p:nvPr/>
            </p:nvSpPr>
            <p:spPr bwMode="auto">
              <a:xfrm rot="-4078625">
                <a:off x="3820" y="1308"/>
                <a:ext cx="1511" cy="453"/>
              </a:xfrm>
              <a:prstGeom prst="rect">
                <a:avLst/>
              </a:prstGeom>
              <a:noFill/>
              <a:ln w="9525" algn="ctr">
                <a:noFill/>
                <a:prstDash val="sysDot"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imes New Roman" pitchFamily="18" charset="0"/>
                  </a:rPr>
                  <a:t>КАРАНДАШИ</a:t>
                </a:r>
                <a:r>
                  <a:rPr lang="ru-RU" sz="2400" b="1">
                    <a:latin typeface="Times New Roman" pitchFamily="18" charset="0"/>
                  </a:rPr>
                  <a:t> </a:t>
                </a:r>
              </a:p>
            </p:txBody>
          </p:sp>
        </p:grpSp>
        <p:grpSp>
          <p:nvGrpSpPr>
            <p:cNvPr id="5129" name="Group 9"/>
            <p:cNvGrpSpPr>
              <a:grpSpLocks/>
            </p:cNvGrpSpPr>
            <p:nvPr/>
          </p:nvGrpSpPr>
          <p:grpSpPr bwMode="auto">
            <a:xfrm rot="-574384">
              <a:off x="3523" y="3173"/>
              <a:ext cx="1266" cy="713"/>
              <a:chOff x="1326" y="852"/>
              <a:chExt cx="1266" cy="673"/>
            </a:xfrm>
          </p:grpSpPr>
          <p:grpSp>
            <p:nvGrpSpPr>
              <p:cNvPr id="5130" name="Group 10"/>
              <p:cNvGrpSpPr>
                <a:grpSpLocks/>
              </p:cNvGrpSpPr>
              <p:nvPr/>
            </p:nvGrpSpPr>
            <p:grpSpPr bwMode="auto">
              <a:xfrm rot="4899735">
                <a:off x="1843" y="973"/>
                <a:ext cx="289" cy="815"/>
                <a:chOff x="343" y="1511"/>
                <a:chExt cx="852" cy="1953"/>
              </a:xfrm>
            </p:grpSpPr>
            <p:sp>
              <p:nvSpPr>
                <p:cNvPr id="5131" name="Freeform 1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2" name="Freeform 1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3" name="Freeform 1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4" name="Freeform 1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35" name="Group 15"/>
              <p:cNvGrpSpPr>
                <a:grpSpLocks/>
              </p:cNvGrpSpPr>
              <p:nvPr/>
            </p:nvGrpSpPr>
            <p:grpSpPr bwMode="auto">
              <a:xfrm rot="4899735">
                <a:off x="1809" y="915"/>
                <a:ext cx="289" cy="815"/>
                <a:chOff x="343" y="1511"/>
                <a:chExt cx="852" cy="1953"/>
              </a:xfrm>
            </p:grpSpPr>
            <p:sp>
              <p:nvSpPr>
                <p:cNvPr id="5136" name="Freeform 1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7" name="Freeform 1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8" name="Freeform 1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9" name="Freeform 1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40" name="Group 20"/>
              <p:cNvGrpSpPr>
                <a:grpSpLocks/>
              </p:cNvGrpSpPr>
              <p:nvPr/>
            </p:nvGrpSpPr>
            <p:grpSpPr bwMode="auto">
              <a:xfrm rot="4899735">
                <a:off x="1740" y="868"/>
                <a:ext cx="289" cy="816"/>
                <a:chOff x="343" y="1511"/>
                <a:chExt cx="852" cy="1953"/>
              </a:xfrm>
            </p:grpSpPr>
            <p:sp>
              <p:nvSpPr>
                <p:cNvPr id="5141" name="Freeform 2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2" name="Freeform 2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3" name="Freeform 2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4" name="Freeform 2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45" name="Group 25"/>
              <p:cNvGrpSpPr>
                <a:grpSpLocks/>
              </p:cNvGrpSpPr>
              <p:nvPr/>
            </p:nvGrpSpPr>
            <p:grpSpPr bwMode="auto">
              <a:xfrm rot="4899735">
                <a:off x="1690" y="803"/>
                <a:ext cx="288" cy="816"/>
                <a:chOff x="343" y="1511"/>
                <a:chExt cx="852" cy="1953"/>
              </a:xfrm>
            </p:grpSpPr>
            <p:sp>
              <p:nvSpPr>
                <p:cNvPr id="5146" name="Freeform 2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7" name="Freeform 2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8" name="Freeform 2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9" name="Freeform 2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50" name="Group 30"/>
              <p:cNvGrpSpPr>
                <a:grpSpLocks/>
              </p:cNvGrpSpPr>
              <p:nvPr/>
            </p:nvGrpSpPr>
            <p:grpSpPr bwMode="auto">
              <a:xfrm rot="4899735">
                <a:off x="1634" y="758"/>
                <a:ext cx="288" cy="815"/>
                <a:chOff x="343" y="1511"/>
                <a:chExt cx="852" cy="1953"/>
              </a:xfrm>
            </p:grpSpPr>
            <p:sp>
              <p:nvSpPr>
                <p:cNvPr id="5151" name="Freeform 3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2" name="Freeform 3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3" name="Freeform 3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4" name="Freeform 3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55" name="Group 35"/>
              <p:cNvGrpSpPr>
                <a:grpSpLocks/>
              </p:cNvGrpSpPr>
              <p:nvPr/>
            </p:nvGrpSpPr>
            <p:grpSpPr bwMode="auto">
              <a:xfrm rot="4899735">
                <a:off x="1589" y="688"/>
                <a:ext cx="289" cy="815"/>
                <a:chOff x="343" y="1511"/>
                <a:chExt cx="852" cy="1953"/>
              </a:xfrm>
            </p:grpSpPr>
            <p:sp>
              <p:nvSpPr>
                <p:cNvPr id="5156" name="Freeform 3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7" name="Freeform 3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8" name="Freeform 3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9" name="Freeform 3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60" name="Group 40"/>
              <p:cNvGrpSpPr>
                <a:grpSpLocks/>
              </p:cNvGrpSpPr>
              <p:nvPr/>
            </p:nvGrpSpPr>
            <p:grpSpPr bwMode="auto">
              <a:xfrm rot="4899735">
                <a:off x="2041" y="852"/>
                <a:ext cx="288" cy="815"/>
                <a:chOff x="343" y="1511"/>
                <a:chExt cx="852" cy="1953"/>
              </a:xfrm>
            </p:grpSpPr>
            <p:sp>
              <p:nvSpPr>
                <p:cNvPr id="5161" name="Freeform 4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62" name="Freeform 4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63" name="Freeform 4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64" name="Freeform 4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65" name="Group 45"/>
              <p:cNvGrpSpPr>
                <a:grpSpLocks/>
              </p:cNvGrpSpPr>
              <p:nvPr/>
            </p:nvGrpSpPr>
            <p:grpSpPr bwMode="auto">
              <a:xfrm rot="4899735">
                <a:off x="1978" y="800"/>
                <a:ext cx="288" cy="816"/>
                <a:chOff x="343" y="1511"/>
                <a:chExt cx="852" cy="1953"/>
              </a:xfrm>
            </p:grpSpPr>
            <p:sp>
              <p:nvSpPr>
                <p:cNvPr id="5166" name="Freeform 4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67" name="Freeform 4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68" name="Freeform 4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69" name="Freeform 4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70" name="Group 50"/>
              <p:cNvGrpSpPr>
                <a:grpSpLocks/>
              </p:cNvGrpSpPr>
              <p:nvPr/>
            </p:nvGrpSpPr>
            <p:grpSpPr bwMode="auto">
              <a:xfrm rot="4899735">
                <a:off x="1896" y="753"/>
                <a:ext cx="289" cy="816"/>
                <a:chOff x="343" y="1511"/>
                <a:chExt cx="852" cy="1953"/>
              </a:xfrm>
            </p:grpSpPr>
            <p:sp>
              <p:nvSpPr>
                <p:cNvPr id="5171" name="Freeform 5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72" name="Freeform 5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73" name="Freeform 5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74" name="Freeform 5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75" name="Group 55"/>
              <p:cNvGrpSpPr>
                <a:grpSpLocks/>
              </p:cNvGrpSpPr>
              <p:nvPr/>
            </p:nvGrpSpPr>
            <p:grpSpPr bwMode="auto">
              <a:xfrm rot="4899735">
                <a:off x="1833" y="700"/>
                <a:ext cx="289" cy="815"/>
                <a:chOff x="343" y="1511"/>
                <a:chExt cx="852" cy="1953"/>
              </a:xfrm>
            </p:grpSpPr>
            <p:sp>
              <p:nvSpPr>
                <p:cNvPr id="5176" name="Freeform 5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77" name="Freeform 5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78" name="Freeform 5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79" name="Freeform 5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80" name="Group 60"/>
              <p:cNvGrpSpPr>
                <a:grpSpLocks/>
              </p:cNvGrpSpPr>
              <p:nvPr/>
            </p:nvGrpSpPr>
            <p:grpSpPr bwMode="auto">
              <a:xfrm rot="4899735">
                <a:off x="1775" y="654"/>
                <a:ext cx="289" cy="817"/>
                <a:chOff x="343" y="1511"/>
                <a:chExt cx="852" cy="1953"/>
              </a:xfrm>
            </p:grpSpPr>
            <p:sp>
              <p:nvSpPr>
                <p:cNvPr id="5181" name="Freeform 6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82" name="Freeform 6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83" name="Freeform 6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84" name="Freeform 6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85" name="Group 65"/>
              <p:cNvGrpSpPr>
                <a:grpSpLocks/>
              </p:cNvGrpSpPr>
              <p:nvPr/>
            </p:nvGrpSpPr>
            <p:grpSpPr bwMode="auto">
              <a:xfrm rot="4899735">
                <a:off x="1758" y="588"/>
                <a:ext cx="288" cy="815"/>
                <a:chOff x="343" y="1511"/>
                <a:chExt cx="852" cy="1953"/>
              </a:xfrm>
            </p:grpSpPr>
            <p:sp>
              <p:nvSpPr>
                <p:cNvPr id="5186" name="Freeform 6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87" name="Freeform 6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88" name="Freeform 6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89" name="Freeform 6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190" name="Freeform 70"/>
            <p:cNvSpPr>
              <a:spLocks/>
            </p:cNvSpPr>
            <p:nvPr/>
          </p:nvSpPr>
          <p:spPr bwMode="auto">
            <a:xfrm>
              <a:off x="4059" y="2614"/>
              <a:ext cx="1429" cy="1031"/>
            </a:xfrm>
            <a:custGeom>
              <a:avLst/>
              <a:gdLst/>
              <a:ahLst/>
              <a:cxnLst>
                <a:cxn ang="0">
                  <a:pos x="1083" y="0"/>
                </a:cxn>
                <a:cxn ang="0">
                  <a:pos x="1428" y="315"/>
                </a:cxn>
                <a:cxn ang="0">
                  <a:pos x="444" y="929"/>
                </a:cxn>
                <a:cxn ang="0">
                  <a:pos x="444" y="929"/>
                </a:cxn>
                <a:cxn ang="0">
                  <a:pos x="1429" y="309"/>
                </a:cxn>
                <a:cxn ang="0">
                  <a:pos x="1334" y="425"/>
                </a:cxn>
                <a:cxn ang="0">
                  <a:pos x="374" y="1031"/>
                </a:cxn>
                <a:cxn ang="0">
                  <a:pos x="430" y="921"/>
                </a:cxn>
                <a:cxn ang="0">
                  <a:pos x="88" y="627"/>
                </a:cxn>
                <a:cxn ang="0">
                  <a:pos x="0" y="700"/>
                </a:cxn>
                <a:cxn ang="0">
                  <a:pos x="82" y="612"/>
                </a:cxn>
                <a:cxn ang="0">
                  <a:pos x="440" y="933"/>
                </a:cxn>
                <a:cxn ang="0">
                  <a:pos x="374" y="1031"/>
                </a:cxn>
                <a:cxn ang="0">
                  <a:pos x="440" y="933"/>
                </a:cxn>
                <a:cxn ang="0">
                  <a:pos x="87" y="610"/>
                </a:cxn>
                <a:cxn ang="0">
                  <a:pos x="6" y="699"/>
                </a:cxn>
                <a:cxn ang="0">
                  <a:pos x="89" y="607"/>
                </a:cxn>
                <a:cxn ang="0">
                  <a:pos x="1083" y="0"/>
                </a:cxn>
              </a:cxnLst>
              <a:rect l="0" t="0" r="r" b="b"/>
              <a:pathLst>
                <a:path w="1429" h="1031">
                  <a:moveTo>
                    <a:pt x="1083" y="0"/>
                  </a:moveTo>
                  <a:lnTo>
                    <a:pt x="1428" y="315"/>
                  </a:lnTo>
                  <a:lnTo>
                    <a:pt x="444" y="929"/>
                  </a:lnTo>
                  <a:lnTo>
                    <a:pt x="444" y="929"/>
                  </a:lnTo>
                  <a:lnTo>
                    <a:pt x="1429" y="309"/>
                  </a:lnTo>
                  <a:lnTo>
                    <a:pt x="1334" y="425"/>
                  </a:lnTo>
                  <a:lnTo>
                    <a:pt x="374" y="1031"/>
                  </a:lnTo>
                  <a:lnTo>
                    <a:pt x="430" y="921"/>
                  </a:lnTo>
                  <a:lnTo>
                    <a:pt x="88" y="627"/>
                  </a:lnTo>
                  <a:lnTo>
                    <a:pt x="0" y="700"/>
                  </a:lnTo>
                  <a:lnTo>
                    <a:pt x="82" y="612"/>
                  </a:lnTo>
                  <a:lnTo>
                    <a:pt x="440" y="933"/>
                  </a:lnTo>
                  <a:lnTo>
                    <a:pt x="374" y="1031"/>
                  </a:lnTo>
                  <a:lnTo>
                    <a:pt x="440" y="933"/>
                  </a:lnTo>
                  <a:lnTo>
                    <a:pt x="87" y="610"/>
                  </a:lnTo>
                  <a:lnTo>
                    <a:pt x="6" y="699"/>
                  </a:lnTo>
                  <a:lnTo>
                    <a:pt x="89" y="607"/>
                  </a:lnTo>
                  <a:lnTo>
                    <a:pt x="1083" y="0"/>
                  </a:lnTo>
                  <a:close/>
                </a:path>
              </a:pathLst>
            </a:custGeom>
            <a:gradFill rotWithShape="1">
              <a:gsLst>
                <a:gs pos="0">
                  <a:srgbClr val="4D0808"/>
                </a:gs>
                <a:gs pos="15000">
                  <a:srgbClr val="FF0300"/>
                </a:gs>
                <a:gs pos="27500">
                  <a:srgbClr val="FF7A00"/>
                </a:gs>
                <a:gs pos="50000">
                  <a:srgbClr val="FFF200"/>
                </a:gs>
                <a:gs pos="72500">
                  <a:srgbClr val="FF7A00"/>
                </a:gs>
                <a:gs pos="85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91" name="Text Box 71"/>
            <p:cNvSpPr txBox="1">
              <a:spLocks noChangeArrowheads="1"/>
            </p:cNvSpPr>
            <p:nvPr/>
          </p:nvSpPr>
          <p:spPr bwMode="auto">
            <a:xfrm rot="-1729082">
              <a:off x="4219" y="2978"/>
              <a:ext cx="1122" cy="288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КАРАНДАШИ</a:t>
              </a:r>
              <a:r>
                <a:rPr 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5192" name="Freeform 72"/>
            <p:cNvSpPr>
              <a:spLocks/>
            </p:cNvSpPr>
            <p:nvPr/>
          </p:nvSpPr>
          <p:spPr bwMode="auto">
            <a:xfrm>
              <a:off x="4063" y="3225"/>
              <a:ext cx="432" cy="420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372" y="420"/>
                </a:cxn>
                <a:cxn ang="0">
                  <a:pos x="432" y="318"/>
                </a:cxn>
                <a:cxn ang="0">
                  <a:pos x="72" y="0"/>
                </a:cxn>
                <a:cxn ang="0">
                  <a:pos x="0" y="90"/>
                </a:cxn>
              </a:cxnLst>
              <a:rect l="0" t="0" r="r" b="b"/>
              <a:pathLst>
                <a:path w="432" h="420">
                  <a:moveTo>
                    <a:pt x="0" y="90"/>
                  </a:moveTo>
                  <a:lnTo>
                    <a:pt x="372" y="420"/>
                  </a:lnTo>
                  <a:lnTo>
                    <a:pt x="432" y="318"/>
                  </a:lnTo>
                  <a:lnTo>
                    <a:pt x="72" y="0"/>
                  </a:lnTo>
                  <a:lnTo>
                    <a:pt x="0" y="90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22500">
                  <a:srgbClr val="FF7A00"/>
                </a:gs>
                <a:gs pos="35000">
                  <a:srgbClr val="FF0300"/>
                </a:gs>
                <a:gs pos="50000">
                  <a:srgbClr val="4D0808"/>
                </a:gs>
                <a:gs pos="65000">
                  <a:srgbClr val="FF0300"/>
                </a:gs>
                <a:gs pos="77500">
                  <a:srgbClr val="FF7A00"/>
                </a:gs>
                <a:gs pos="100000">
                  <a:srgbClr val="FFF2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193" name="Group 73"/>
          <p:cNvGrpSpPr>
            <a:grpSpLocks/>
          </p:cNvGrpSpPr>
          <p:nvPr/>
        </p:nvGrpSpPr>
        <p:grpSpPr bwMode="auto">
          <a:xfrm>
            <a:off x="2987675" y="3141663"/>
            <a:ext cx="3119438" cy="2198687"/>
            <a:chOff x="3523" y="2614"/>
            <a:chExt cx="1965" cy="1385"/>
          </a:xfrm>
        </p:grpSpPr>
        <p:grpSp>
          <p:nvGrpSpPr>
            <p:cNvPr id="5194" name="Group 74"/>
            <p:cNvGrpSpPr>
              <a:grpSpLocks/>
            </p:cNvGrpSpPr>
            <p:nvPr/>
          </p:nvGrpSpPr>
          <p:grpSpPr bwMode="auto">
            <a:xfrm rot="2349543">
              <a:off x="3846" y="2751"/>
              <a:ext cx="865" cy="1248"/>
              <a:chOff x="3886" y="696"/>
              <a:chExt cx="1362" cy="1680"/>
            </a:xfrm>
          </p:grpSpPr>
          <p:sp>
            <p:nvSpPr>
              <p:cNvPr id="5195" name="Freeform 75"/>
              <p:cNvSpPr>
                <a:spLocks/>
              </p:cNvSpPr>
              <p:nvPr/>
            </p:nvSpPr>
            <p:spPr bwMode="auto">
              <a:xfrm>
                <a:off x="3886" y="696"/>
                <a:ext cx="1362" cy="1680"/>
              </a:xfrm>
              <a:custGeom>
                <a:avLst/>
                <a:gdLst/>
                <a:ahLst/>
                <a:cxnLst>
                  <a:cxn ang="0">
                    <a:pos x="626" y="0"/>
                  </a:cxn>
                  <a:cxn ang="0">
                    <a:pos x="1362" y="36"/>
                  </a:cxn>
                  <a:cxn ang="0">
                    <a:pos x="770" y="1514"/>
                  </a:cxn>
                  <a:cxn ang="0">
                    <a:pos x="770" y="1514"/>
                  </a:cxn>
                  <a:cxn ang="0">
                    <a:pos x="1356" y="30"/>
                  </a:cxn>
                  <a:cxn ang="0">
                    <a:pos x="1356" y="230"/>
                  </a:cxn>
                  <a:cxn ang="0">
                    <a:pos x="786" y="1680"/>
                  </a:cxn>
                  <a:cxn ang="0">
                    <a:pos x="0" y="1652"/>
                  </a:cxn>
                  <a:cxn ang="0">
                    <a:pos x="12" y="1490"/>
                  </a:cxn>
                  <a:cxn ang="0">
                    <a:pos x="768" y="1521"/>
                  </a:cxn>
                  <a:cxn ang="0">
                    <a:pos x="786" y="1680"/>
                  </a:cxn>
                  <a:cxn ang="0">
                    <a:pos x="768" y="1521"/>
                  </a:cxn>
                  <a:cxn ang="0">
                    <a:pos x="18" y="1484"/>
                  </a:cxn>
                  <a:cxn ang="0">
                    <a:pos x="6" y="1646"/>
                  </a:cxn>
                  <a:cxn ang="0">
                    <a:pos x="18" y="1480"/>
                  </a:cxn>
                  <a:cxn ang="0">
                    <a:pos x="626" y="0"/>
                  </a:cxn>
                </a:cxnLst>
                <a:rect l="0" t="0" r="r" b="b"/>
                <a:pathLst>
                  <a:path w="1362" h="1680">
                    <a:moveTo>
                      <a:pt x="626" y="0"/>
                    </a:moveTo>
                    <a:lnTo>
                      <a:pt x="1362" y="36"/>
                    </a:lnTo>
                    <a:lnTo>
                      <a:pt x="770" y="1514"/>
                    </a:lnTo>
                    <a:lnTo>
                      <a:pt x="770" y="1514"/>
                    </a:lnTo>
                    <a:lnTo>
                      <a:pt x="1356" y="30"/>
                    </a:lnTo>
                    <a:lnTo>
                      <a:pt x="1356" y="230"/>
                    </a:lnTo>
                    <a:lnTo>
                      <a:pt x="786" y="1680"/>
                    </a:lnTo>
                    <a:lnTo>
                      <a:pt x="0" y="1652"/>
                    </a:lnTo>
                    <a:lnTo>
                      <a:pt x="12" y="1490"/>
                    </a:lnTo>
                    <a:lnTo>
                      <a:pt x="768" y="1521"/>
                    </a:lnTo>
                    <a:lnTo>
                      <a:pt x="786" y="1680"/>
                    </a:lnTo>
                    <a:lnTo>
                      <a:pt x="768" y="1521"/>
                    </a:lnTo>
                    <a:lnTo>
                      <a:pt x="18" y="1484"/>
                    </a:lnTo>
                    <a:lnTo>
                      <a:pt x="6" y="1646"/>
                    </a:lnTo>
                    <a:lnTo>
                      <a:pt x="18" y="1480"/>
                    </a:lnTo>
                    <a:lnTo>
                      <a:pt x="62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0808"/>
                  </a:gs>
                  <a:gs pos="15000">
                    <a:srgbClr val="FF0300"/>
                  </a:gs>
                  <a:gs pos="27500">
                    <a:srgbClr val="FF7A00"/>
                  </a:gs>
                  <a:gs pos="50000">
                    <a:srgbClr val="FFF200"/>
                  </a:gs>
                  <a:gs pos="72500">
                    <a:srgbClr val="FF7A00"/>
                  </a:gs>
                  <a:gs pos="85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96" name="Text Box 76"/>
              <p:cNvSpPr txBox="1">
                <a:spLocks noChangeArrowheads="1"/>
              </p:cNvSpPr>
              <p:nvPr/>
            </p:nvSpPr>
            <p:spPr bwMode="auto">
              <a:xfrm rot="-4078625">
                <a:off x="3820" y="1308"/>
                <a:ext cx="1511" cy="453"/>
              </a:xfrm>
              <a:prstGeom prst="rect">
                <a:avLst/>
              </a:prstGeom>
              <a:noFill/>
              <a:ln w="9525" algn="ctr">
                <a:noFill/>
                <a:prstDash val="sysDot"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imes New Roman" pitchFamily="18" charset="0"/>
                  </a:rPr>
                  <a:t>КАРАНДАШИ</a:t>
                </a:r>
                <a:r>
                  <a:rPr lang="ru-RU" sz="2400" b="1">
                    <a:latin typeface="Times New Roman" pitchFamily="18" charset="0"/>
                  </a:rPr>
                  <a:t> </a:t>
                </a:r>
              </a:p>
            </p:txBody>
          </p:sp>
        </p:grpSp>
        <p:grpSp>
          <p:nvGrpSpPr>
            <p:cNvPr id="5197" name="Group 77"/>
            <p:cNvGrpSpPr>
              <a:grpSpLocks/>
            </p:cNvGrpSpPr>
            <p:nvPr/>
          </p:nvGrpSpPr>
          <p:grpSpPr bwMode="auto">
            <a:xfrm rot="-574384">
              <a:off x="3523" y="3173"/>
              <a:ext cx="1266" cy="713"/>
              <a:chOff x="1326" y="852"/>
              <a:chExt cx="1266" cy="673"/>
            </a:xfrm>
          </p:grpSpPr>
          <p:grpSp>
            <p:nvGrpSpPr>
              <p:cNvPr id="5198" name="Group 78"/>
              <p:cNvGrpSpPr>
                <a:grpSpLocks/>
              </p:cNvGrpSpPr>
              <p:nvPr/>
            </p:nvGrpSpPr>
            <p:grpSpPr bwMode="auto">
              <a:xfrm rot="4899735">
                <a:off x="1843" y="973"/>
                <a:ext cx="289" cy="815"/>
                <a:chOff x="343" y="1511"/>
                <a:chExt cx="852" cy="1953"/>
              </a:xfrm>
            </p:grpSpPr>
            <p:sp>
              <p:nvSpPr>
                <p:cNvPr id="5199" name="Freeform 7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00" name="Freeform 8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01" name="Freeform 8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02" name="Freeform 8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03" name="Group 83"/>
              <p:cNvGrpSpPr>
                <a:grpSpLocks/>
              </p:cNvGrpSpPr>
              <p:nvPr/>
            </p:nvGrpSpPr>
            <p:grpSpPr bwMode="auto">
              <a:xfrm rot="4899735">
                <a:off x="1809" y="915"/>
                <a:ext cx="289" cy="815"/>
                <a:chOff x="343" y="1511"/>
                <a:chExt cx="852" cy="1953"/>
              </a:xfrm>
            </p:grpSpPr>
            <p:sp>
              <p:nvSpPr>
                <p:cNvPr id="5204" name="Freeform 8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05" name="Freeform 8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06" name="Freeform 8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07" name="Freeform 8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08" name="Group 88"/>
              <p:cNvGrpSpPr>
                <a:grpSpLocks/>
              </p:cNvGrpSpPr>
              <p:nvPr/>
            </p:nvGrpSpPr>
            <p:grpSpPr bwMode="auto">
              <a:xfrm rot="4899735">
                <a:off x="1740" y="868"/>
                <a:ext cx="289" cy="816"/>
                <a:chOff x="343" y="1511"/>
                <a:chExt cx="852" cy="1953"/>
              </a:xfrm>
            </p:grpSpPr>
            <p:sp>
              <p:nvSpPr>
                <p:cNvPr id="5209" name="Freeform 8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10" name="Freeform 9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11" name="Freeform 9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12" name="Freeform 9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13" name="Group 93"/>
              <p:cNvGrpSpPr>
                <a:grpSpLocks/>
              </p:cNvGrpSpPr>
              <p:nvPr/>
            </p:nvGrpSpPr>
            <p:grpSpPr bwMode="auto">
              <a:xfrm rot="4899735">
                <a:off x="1690" y="803"/>
                <a:ext cx="288" cy="816"/>
                <a:chOff x="343" y="1511"/>
                <a:chExt cx="852" cy="1953"/>
              </a:xfrm>
            </p:grpSpPr>
            <p:sp>
              <p:nvSpPr>
                <p:cNvPr id="5214" name="Freeform 9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15" name="Freeform 9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16" name="Freeform 9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17" name="Freeform 9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18" name="Group 98"/>
              <p:cNvGrpSpPr>
                <a:grpSpLocks/>
              </p:cNvGrpSpPr>
              <p:nvPr/>
            </p:nvGrpSpPr>
            <p:grpSpPr bwMode="auto">
              <a:xfrm rot="4899735">
                <a:off x="1634" y="758"/>
                <a:ext cx="288" cy="815"/>
                <a:chOff x="343" y="1511"/>
                <a:chExt cx="852" cy="1953"/>
              </a:xfrm>
            </p:grpSpPr>
            <p:sp>
              <p:nvSpPr>
                <p:cNvPr id="5219" name="Freeform 9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0" name="Freeform 10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1" name="Freeform 10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2" name="Freeform 10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23" name="Group 103"/>
              <p:cNvGrpSpPr>
                <a:grpSpLocks/>
              </p:cNvGrpSpPr>
              <p:nvPr/>
            </p:nvGrpSpPr>
            <p:grpSpPr bwMode="auto">
              <a:xfrm rot="4899735">
                <a:off x="1589" y="688"/>
                <a:ext cx="289" cy="815"/>
                <a:chOff x="343" y="1511"/>
                <a:chExt cx="852" cy="1953"/>
              </a:xfrm>
            </p:grpSpPr>
            <p:sp>
              <p:nvSpPr>
                <p:cNvPr id="5224" name="Freeform 10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5" name="Freeform 10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6" name="Freeform 10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27" name="Freeform 10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28" name="Group 108"/>
              <p:cNvGrpSpPr>
                <a:grpSpLocks/>
              </p:cNvGrpSpPr>
              <p:nvPr/>
            </p:nvGrpSpPr>
            <p:grpSpPr bwMode="auto">
              <a:xfrm rot="4899735">
                <a:off x="2041" y="852"/>
                <a:ext cx="288" cy="815"/>
                <a:chOff x="343" y="1511"/>
                <a:chExt cx="852" cy="1953"/>
              </a:xfrm>
            </p:grpSpPr>
            <p:sp>
              <p:nvSpPr>
                <p:cNvPr id="5229" name="Freeform 10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30" name="Freeform 11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31" name="Freeform 11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32" name="Freeform 11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33" name="Group 113"/>
              <p:cNvGrpSpPr>
                <a:grpSpLocks/>
              </p:cNvGrpSpPr>
              <p:nvPr/>
            </p:nvGrpSpPr>
            <p:grpSpPr bwMode="auto">
              <a:xfrm rot="4899735">
                <a:off x="1978" y="800"/>
                <a:ext cx="288" cy="816"/>
                <a:chOff x="343" y="1511"/>
                <a:chExt cx="852" cy="1953"/>
              </a:xfrm>
            </p:grpSpPr>
            <p:sp>
              <p:nvSpPr>
                <p:cNvPr id="5234" name="Freeform 11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35" name="Freeform 11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36" name="Freeform 11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37" name="Freeform 11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38" name="Group 118"/>
              <p:cNvGrpSpPr>
                <a:grpSpLocks/>
              </p:cNvGrpSpPr>
              <p:nvPr/>
            </p:nvGrpSpPr>
            <p:grpSpPr bwMode="auto">
              <a:xfrm rot="4899735">
                <a:off x="1896" y="753"/>
                <a:ext cx="289" cy="816"/>
                <a:chOff x="343" y="1511"/>
                <a:chExt cx="852" cy="1953"/>
              </a:xfrm>
            </p:grpSpPr>
            <p:sp>
              <p:nvSpPr>
                <p:cNvPr id="5239" name="Freeform 11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40" name="Freeform 12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41" name="Freeform 12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42" name="Freeform 12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43" name="Group 123"/>
              <p:cNvGrpSpPr>
                <a:grpSpLocks/>
              </p:cNvGrpSpPr>
              <p:nvPr/>
            </p:nvGrpSpPr>
            <p:grpSpPr bwMode="auto">
              <a:xfrm rot="4899735">
                <a:off x="1833" y="700"/>
                <a:ext cx="289" cy="815"/>
                <a:chOff x="343" y="1511"/>
                <a:chExt cx="852" cy="1953"/>
              </a:xfrm>
            </p:grpSpPr>
            <p:sp>
              <p:nvSpPr>
                <p:cNvPr id="5244" name="Freeform 12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45" name="Freeform 12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46" name="Freeform 12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47" name="Freeform 12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48" name="Group 128"/>
              <p:cNvGrpSpPr>
                <a:grpSpLocks/>
              </p:cNvGrpSpPr>
              <p:nvPr/>
            </p:nvGrpSpPr>
            <p:grpSpPr bwMode="auto">
              <a:xfrm rot="4899735">
                <a:off x="1775" y="654"/>
                <a:ext cx="289" cy="817"/>
                <a:chOff x="343" y="1511"/>
                <a:chExt cx="852" cy="1953"/>
              </a:xfrm>
            </p:grpSpPr>
            <p:sp>
              <p:nvSpPr>
                <p:cNvPr id="5249" name="Freeform 12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50" name="Freeform 13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51" name="Freeform 13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52" name="Freeform 13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53" name="Group 133"/>
              <p:cNvGrpSpPr>
                <a:grpSpLocks/>
              </p:cNvGrpSpPr>
              <p:nvPr/>
            </p:nvGrpSpPr>
            <p:grpSpPr bwMode="auto">
              <a:xfrm rot="4899735">
                <a:off x="1758" y="588"/>
                <a:ext cx="288" cy="815"/>
                <a:chOff x="343" y="1511"/>
                <a:chExt cx="852" cy="1953"/>
              </a:xfrm>
            </p:grpSpPr>
            <p:sp>
              <p:nvSpPr>
                <p:cNvPr id="5254" name="Freeform 13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55" name="Freeform 13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56" name="Freeform 13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57" name="Freeform 13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258" name="Freeform 138"/>
            <p:cNvSpPr>
              <a:spLocks/>
            </p:cNvSpPr>
            <p:nvPr/>
          </p:nvSpPr>
          <p:spPr bwMode="auto">
            <a:xfrm>
              <a:off x="4059" y="2614"/>
              <a:ext cx="1429" cy="1031"/>
            </a:xfrm>
            <a:custGeom>
              <a:avLst/>
              <a:gdLst/>
              <a:ahLst/>
              <a:cxnLst>
                <a:cxn ang="0">
                  <a:pos x="1083" y="0"/>
                </a:cxn>
                <a:cxn ang="0">
                  <a:pos x="1428" y="315"/>
                </a:cxn>
                <a:cxn ang="0">
                  <a:pos x="444" y="929"/>
                </a:cxn>
                <a:cxn ang="0">
                  <a:pos x="444" y="929"/>
                </a:cxn>
                <a:cxn ang="0">
                  <a:pos x="1429" y="309"/>
                </a:cxn>
                <a:cxn ang="0">
                  <a:pos x="1334" y="425"/>
                </a:cxn>
                <a:cxn ang="0">
                  <a:pos x="374" y="1031"/>
                </a:cxn>
                <a:cxn ang="0">
                  <a:pos x="430" y="921"/>
                </a:cxn>
                <a:cxn ang="0">
                  <a:pos x="88" y="627"/>
                </a:cxn>
                <a:cxn ang="0">
                  <a:pos x="0" y="700"/>
                </a:cxn>
                <a:cxn ang="0">
                  <a:pos x="82" y="612"/>
                </a:cxn>
                <a:cxn ang="0">
                  <a:pos x="440" y="933"/>
                </a:cxn>
                <a:cxn ang="0">
                  <a:pos x="374" y="1031"/>
                </a:cxn>
                <a:cxn ang="0">
                  <a:pos x="440" y="933"/>
                </a:cxn>
                <a:cxn ang="0">
                  <a:pos x="87" y="610"/>
                </a:cxn>
                <a:cxn ang="0">
                  <a:pos x="6" y="699"/>
                </a:cxn>
                <a:cxn ang="0">
                  <a:pos x="89" y="607"/>
                </a:cxn>
                <a:cxn ang="0">
                  <a:pos x="1083" y="0"/>
                </a:cxn>
              </a:cxnLst>
              <a:rect l="0" t="0" r="r" b="b"/>
              <a:pathLst>
                <a:path w="1429" h="1031">
                  <a:moveTo>
                    <a:pt x="1083" y="0"/>
                  </a:moveTo>
                  <a:lnTo>
                    <a:pt x="1428" y="315"/>
                  </a:lnTo>
                  <a:lnTo>
                    <a:pt x="444" y="929"/>
                  </a:lnTo>
                  <a:lnTo>
                    <a:pt x="444" y="929"/>
                  </a:lnTo>
                  <a:lnTo>
                    <a:pt x="1429" y="309"/>
                  </a:lnTo>
                  <a:lnTo>
                    <a:pt x="1334" y="425"/>
                  </a:lnTo>
                  <a:lnTo>
                    <a:pt x="374" y="1031"/>
                  </a:lnTo>
                  <a:lnTo>
                    <a:pt x="430" y="921"/>
                  </a:lnTo>
                  <a:lnTo>
                    <a:pt x="88" y="627"/>
                  </a:lnTo>
                  <a:lnTo>
                    <a:pt x="0" y="700"/>
                  </a:lnTo>
                  <a:lnTo>
                    <a:pt x="82" y="612"/>
                  </a:lnTo>
                  <a:lnTo>
                    <a:pt x="440" y="933"/>
                  </a:lnTo>
                  <a:lnTo>
                    <a:pt x="374" y="1031"/>
                  </a:lnTo>
                  <a:lnTo>
                    <a:pt x="440" y="933"/>
                  </a:lnTo>
                  <a:lnTo>
                    <a:pt x="87" y="610"/>
                  </a:lnTo>
                  <a:lnTo>
                    <a:pt x="6" y="699"/>
                  </a:lnTo>
                  <a:lnTo>
                    <a:pt x="89" y="607"/>
                  </a:lnTo>
                  <a:lnTo>
                    <a:pt x="1083" y="0"/>
                  </a:lnTo>
                  <a:close/>
                </a:path>
              </a:pathLst>
            </a:custGeom>
            <a:gradFill rotWithShape="1">
              <a:gsLst>
                <a:gs pos="0">
                  <a:srgbClr val="4D0808"/>
                </a:gs>
                <a:gs pos="15000">
                  <a:srgbClr val="FF0300"/>
                </a:gs>
                <a:gs pos="27500">
                  <a:srgbClr val="FF7A00"/>
                </a:gs>
                <a:gs pos="50000">
                  <a:srgbClr val="FFF200"/>
                </a:gs>
                <a:gs pos="72500">
                  <a:srgbClr val="FF7A00"/>
                </a:gs>
                <a:gs pos="85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259" name="Text Box 139"/>
            <p:cNvSpPr txBox="1">
              <a:spLocks noChangeArrowheads="1"/>
            </p:cNvSpPr>
            <p:nvPr/>
          </p:nvSpPr>
          <p:spPr bwMode="auto">
            <a:xfrm rot="-1729082">
              <a:off x="4219" y="2978"/>
              <a:ext cx="1122" cy="288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КАРАНДАШИ</a:t>
              </a:r>
              <a:r>
                <a:rPr 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5260" name="Freeform 140"/>
            <p:cNvSpPr>
              <a:spLocks/>
            </p:cNvSpPr>
            <p:nvPr/>
          </p:nvSpPr>
          <p:spPr bwMode="auto">
            <a:xfrm>
              <a:off x="4063" y="3225"/>
              <a:ext cx="432" cy="420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372" y="420"/>
                </a:cxn>
                <a:cxn ang="0">
                  <a:pos x="432" y="318"/>
                </a:cxn>
                <a:cxn ang="0">
                  <a:pos x="72" y="0"/>
                </a:cxn>
                <a:cxn ang="0">
                  <a:pos x="0" y="90"/>
                </a:cxn>
              </a:cxnLst>
              <a:rect l="0" t="0" r="r" b="b"/>
              <a:pathLst>
                <a:path w="432" h="420">
                  <a:moveTo>
                    <a:pt x="0" y="90"/>
                  </a:moveTo>
                  <a:lnTo>
                    <a:pt x="372" y="420"/>
                  </a:lnTo>
                  <a:lnTo>
                    <a:pt x="432" y="318"/>
                  </a:lnTo>
                  <a:lnTo>
                    <a:pt x="72" y="0"/>
                  </a:lnTo>
                  <a:lnTo>
                    <a:pt x="0" y="90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22500">
                  <a:srgbClr val="FF7A00"/>
                </a:gs>
                <a:gs pos="35000">
                  <a:srgbClr val="FF0300"/>
                </a:gs>
                <a:gs pos="50000">
                  <a:srgbClr val="4D0808"/>
                </a:gs>
                <a:gs pos="65000">
                  <a:srgbClr val="FF0300"/>
                </a:gs>
                <a:gs pos="77500">
                  <a:srgbClr val="FF7A00"/>
                </a:gs>
                <a:gs pos="100000">
                  <a:srgbClr val="FFF2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261" name="Group 141"/>
          <p:cNvGrpSpPr>
            <a:grpSpLocks/>
          </p:cNvGrpSpPr>
          <p:nvPr/>
        </p:nvGrpSpPr>
        <p:grpSpPr bwMode="auto">
          <a:xfrm>
            <a:off x="2987675" y="4443413"/>
            <a:ext cx="3119438" cy="2198687"/>
            <a:chOff x="3523" y="2614"/>
            <a:chExt cx="1965" cy="1385"/>
          </a:xfrm>
        </p:grpSpPr>
        <p:grpSp>
          <p:nvGrpSpPr>
            <p:cNvPr id="5262" name="Group 142"/>
            <p:cNvGrpSpPr>
              <a:grpSpLocks/>
            </p:cNvGrpSpPr>
            <p:nvPr/>
          </p:nvGrpSpPr>
          <p:grpSpPr bwMode="auto">
            <a:xfrm rot="2349543">
              <a:off x="3846" y="2751"/>
              <a:ext cx="865" cy="1248"/>
              <a:chOff x="3886" y="696"/>
              <a:chExt cx="1362" cy="1680"/>
            </a:xfrm>
          </p:grpSpPr>
          <p:sp>
            <p:nvSpPr>
              <p:cNvPr id="5263" name="Freeform 143"/>
              <p:cNvSpPr>
                <a:spLocks/>
              </p:cNvSpPr>
              <p:nvPr/>
            </p:nvSpPr>
            <p:spPr bwMode="auto">
              <a:xfrm>
                <a:off x="3886" y="696"/>
                <a:ext cx="1362" cy="1680"/>
              </a:xfrm>
              <a:custGeom>
                <a:avLst/>
                <a:gdLst/>
                <a:ahLst/>
                <a:cxnLst>
                  <a:cxn ang="0">
                    <a:pos x="626" y="0"/>
                  </a:cxn>
                  <a:cxn ang="0">
                    <a:pos x="1362" y="36"/>
                  </a:cxn>
                  <a:cxn ang="0">
                    <a:pos x="770" y="1514"/>
                  </a:cxn>
                  <a:cxn ang="0">
                    <a:pos x="770" y="1514"/>
                  </a:cxn>
                  <a:cxn ang="0">
                    <a:pos x="1356" y="30"/>
                  </a:cxn>
                  <a:cxn ang="0">
                    <a:pos x="1356" y="230"/>
                  </a:cxn>
                  <a:cxn ang="0">
                    <a:pos x="786" y="1680"/>
                  </a:cxn>
                  <a:cxn ang="0">
                    <a:pos x="0" y="1652"/>
                  </a:cxn>
                  <a:cxn ang="0">
                    <a:pos x="12" y="1490"/>
                  </a:cxn>
                  <a:cxn ang="0">
                    <a:pos x="768" y="1521"/>
                  </a:cxn>
                  <a:cxn ang="0">
                    <a:pos x="786" y="1680"/>
                  </a:cxn>
                  <a:cxn ang="0">
                    <a:pos x="768" y="1521"/>
                  </a:cxn>
                  <a:cxn ang="0">
                    <a:pos x="18" y="1484"/>
                  </a:cxn>
                  <a:cxn ang="0">
                    <a:pos x="6" y="1646"/>
                  </a:cxn>
                  <a:cxn ang="0">
                    <a:pos x="18" y="1480"/>
                  </a:cxn>
                  <a:cxn ang="0">
                    <a:pos x="626" y="0"/>
                  </a:cxn>
                </a:cxnLst>
                <a:rect l="0" t="0" r="r" b="b"/>
                <a:pathLst>
                  <a:path w="1362" h="1680">
                    <a:moveTo>
                      <a:pt x="626" y="0"/>
                    </a:moveTo>
                    <a:lnTo>
                      <a:pt x="1362" y="36"/>
                    </a:lnTo>
                    <a:lnTo>
                      <a:pt x="770" y="1514"/>
                    </a:lnTo>
                    <a:lnTo>
                      <a:pt x="770" y="1514"/>
                    </a:lnTo>
                    <a:lnTo>
                      <a:pt x="1356" y="30"/>
                    </a:lnTo>
                    <a:lnTo>
                      <a:pt x="1356" y="230"/>
                    </a:lnTo>
                    <a:lnTo>
                      <a:pt x="786" y="1680"/>
                    </a:lnTo>
                    <a:lnTo>
                      <a:pt x="0" y="1652"/>
                    </a:lnTo>
                    <a:lnTo>
                      <a:pt x="12" y="1490"/>
                    </a:lnTo>
                    <a:lnTo>
                      <a:pt x="768" y="1521"/>
                    </a:lnTo>
                    <a:lnTo>
                      <a:pt x="786" y="1680"/>
                    </a:lnTo>
                    <a:lnTo>
                      <a:pt x="768" y="1521"/>
                    </a:lnTo>
                    <a:lnTo>
                      <a:pt x="18" y="1484"/>
                    </a:lnTo>
                    <a:lnTo>
                      <a:pt x="6" y="1646"/>
                    </a:lnTo>
                    <a:lnTo>
                      <a:pt x="18" y="1480"/>
                    </a:lnTo>
                    <a:lnTo>
                      <a:pt x="62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0808"/>
                  </a:gs>
                  <a:gs pos="15000">
                    <a:srgbClr val="FF0300"/>
                  </a:gs>
                  <a:gs pos="27500">
                    <a:srgbClr val="FF7A00"/>
                  </a:gs>
                  <a:gs pos="50000">
                    <a:srgbClr val="FFF200"/>
                  </a:gs>
                  <a:gs pos="72500">
                    <a:srgbClr val="FF7A00"/>
                  </a:gs>
                  <a:gs pos="85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4" name="Text Box 144"/>
              <p:cNvSpPr txBox="1">
                <a:spLocks noChangeArrowheads="1"/>
              </p:cNvSpPr>
              <p:nvPr/>
            </p:nvSpPr>
            <p:spPr bwMode="auto">
              <a:xfrm rot="-4078625">
                <a:off x="3820" y="1308"/>
                <a:ext cx="1511" cy="453"/>
              </a:xfrm>
              <a:prstGeom prst="rect">
                <a:avLst/>
              </a:prstGeom>
              <a:noFill/>
              <a:ln w="9525" algn="ctr">
                <a:noFill/>
                <a:prstDash val="sysDot"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imes New Roman" pitchFamily="18" charset="0"/>
                  </a:rPr>
                  <a:t>КАРАНДАШИ</a:t>
                </a:r>
                <a:r>
                  <a:rPr lang="ru-RU" sz="2400" b="1">
                    <a:latin typeface="Times New Roman" pitchFamily="18" charset="0"/>
                  </a:rPr>
                  <a:t> </a:t>
                </a:r>
              </a:p>
            </p:txBody>
          </p:sp>
        </p:grpSp>
        <p:grpSp>
          <p:nvGrpSpPr>
            <p:cNvPr id="5265" name="Group 145"/>
            <p:cNvGrpSpPr>
              <a:grpSpLocks/>
            </p:cNvGrpSpPr>
            <p:nvPr/>
          </p:nvGrpSpPr>
          <p:grpSpPr bwMode="auto">
            <a:xfrm rot="-574384">
              <a:off x="3523" y="3173"/>
              <a:ext cx="1266" cy="713"/>
              <a:chOff x="1326" y="852"/>
              <a:chExt cx="1266" cy="673"/>
            </a:xfrm>
          </p:grpSpPr>
          <p:grpSp>
            <p:nvGrpSpPr>
              <p:cNvPr id="5266" name="Group 146"/>
              <p:cNvGrpSpPr>
                <a:grpSpLocks/>
              </p:cNvGrpSpPr>
              <p:nvPr/>
            </p:nvGrpSpPr>
            <p:grpSpPr bwMode="auto">
              <a:xfrm rot="4899735">
                <a:off x="1843" y="973"/>
                <a:ext cx="289" cy="815"/>
                <a:chOff x="343" y="1511"/>
                <a:chExt cx="852" cy="1953"/>
              </a:xfrm>
            </p:grpSpPr>
            <p:sp>
              <p:nvSpPr>
                <p:cNvPr id="5267" name="Freeform 14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68" name="Freeform 14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69" name="Freeform 14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70" name="Freeform 15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71" name="Group 151"/>
              <p:cNvGrpSpPr>
                <a:grpSpLocks/>
              </p:cNvGrpSpPr>
              <p:nvPr/>
            </p:nvGrpSpPr>
            <p:grpSpPr bwMode="auto">
              <a:xfrm rot="4899735">
                <a:off x="1809" y="915"/>
                <a:ext cx="289" cy="815"/>
                <a:chOff x="343" y="1511"/>
                <a:chExt cx="852" cy="1953"/>
              </a:xfrm>
            </p:grpSpPr>
            <p:sp>
              <p:nvSpPr>
                <p:cNvPr id="5272" name="Freeform 15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73" name="Freeform 15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74" name="Freeform 15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75" name="Freeform 15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76" name="Group 156"/>
              <p:cNvGrpSpPr>
                <a:grpSpLocks/>
              </p:cNvGrpSpPr>
              <p:nvPr/>
            </p:nvGrpSpPr>
            <p:grpSpPr bwMode="auto">
              <a:xfrm rot="4899735">
                <a:off x="1740" y="868"/>
                <a:ext cx="289" cy="816"/>
                <a:chOff x="343" y="1511"/>
                <a:chExt cx="852" cy="1953"/>
              </a:xfrm>
            </p:grpSpPr>
            <p:sp>
              <p:nvSpPr>
                <p:cNvPr id="5277" name="Freeform 15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78" name="Freeform 15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79" name="Freeform 15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80" name="Freeform 16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81" name="Group 161"/>
              <p:cNvGrpSpPr>
                <a:grpSpLocks/>
              </p:cNvGrpSpPr>
              <p:nvPr/>
            </p:nvGrpSpPr>
            <p:grpSpPr bwMode="auto">
              <a:xfrm rot="4899735">
                <a:off x="1690" y="803"/>
                <a:ext cx="288" cy="816"/>
                <a:chOff x="343" y="1511"/>
                <a:chExt cx="852" cy="1953"/>
              </a:xfrm>
            </p:grpSpPr>
            <p:sp>
              <p:nvSpPr>
                <p:cNvPr id="5282" name="Freeform 16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83" name="Freeform 16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84" name="Freeform 16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85" name="Freeform 16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86" name="Group 166"/>
              <p:cNvGrpSpPr>
                <a:grpSpLocks/>
              </p:cNvGrpSpPr>
              <p:nvPr/>
            </p:nvGrpSpPr>
            <p:grpSpPr bwMode="auto">
              <a:xfrm rot="4899735">
                <a:off x="1634" y="758"/>
                <a:ext cx="288" cy="815"/>
                <a:chOff x="343" y="1511"/>
                <a:chExt cx="852" cy="1953"/>
              </a:xfrm>
            </p:grpSpPr>
            <p:sp>
              <p:nvSpPr>
                <p:cNvPr id="5287" name="Freeform 16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88" name="Freeform 16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89" name="Freeform 16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90" name="Freeform 17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91" name="Group 171"/>
              <p:cNvGrpSpPr>
                <a:grpSpLocks/>
              </p:cNvGrpSpPr>
              <p:nvPr/>
            </p:nvGrpSpPr>
            <p:grpSpPr bwMode="auto">
              <a:xfrm rot="4899735">
                <a:off x="1589" y="688"/>
                <a:ext cx="289" cy="815"/>
                <a:chOff x="343" y="1511"/>
                <a:chExt cx="852" cy="1953"/>
              </a:xfrm>
            </p:grpSpPr>
            <p:sp>
              <p:nvSpPr>
                <p:cNvPr id="5292" name="Freeform 17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93" name="Freeform 17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94" name="Freeform 17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95" name="Freeform 17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96" name="Group 176"/>
              <p:cNvGrpSpPr>
                <a:grpSpLocks/>
              </p:cNvGrpSpPr>
              <p:nvPr/>
            </p:nvGrpSpPr>
            <p:grpSpPr bwMode="auto">
              <a:xfrm rot="4899735">
                <a:off x="2041" y="852"/>
                <a:ext cx="288" cy="815"/>
                <a:chOff x="343" y="1511"/>
                <a:chExt cx="852" cy="1953"/>
              </a:xfrm>
            </p:grpSpPr>
            <p:sp>
              <p:nvSpPr>
                <p:cNvPr id="5297" name="Freeform 17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98" name="Freeform 17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99" name="Freeform 17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00" name="Freeform 18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01" name="Group 181"/>
              <p:cNvGrpSpPr>
                <a:grpSpLocks/>
              </p:cNvGrpSpPr>
              <p:nvPr/>
            </p:nvGrpSpPr>
            <p:grpSpPr bwMode="auto">
              <a:xfrm rot="4899735">
                <a:off x="1978" y="800"/>
                <a:ext cx="288" cy="816"/>
                <a:chOff x="343" y="1511"/>
                <a:chExt cx="852" cy="1953"/>
              </a:xfrm>
            </p:grpSpPr>
            <p:sp>
              <p:nvSpPr>
                <p:cNvPr id="5302" name="Freeform 18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03" name="Freeform 18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04" name="Freeform 18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05" name="Freeform 18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06" name="Group 186"/>
              <p:cNvGrpSpPr>
                <a:grpSpLocks/>
              </p:cNvGrpSpPr>
              <p:nvPr/>
            </p:nvGrpSpPr>
            <p:grpSpPr bwMode="auto">
              <a:xfrm rot="4899735">
                <a:off x="1896" y="753"/>
                <a:ext cx="289" cy="816"/>
                <a:chOff x="343" y="1511"/>
                <a:chExt cx="852" cy="1953"/>
              </a:xfrm>
            </p:grpSpPr>
            <p:sp>
              <p:nvSpPr>
                <p:cNvPr id="5307" name="Freeform 18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08" name="Freeform 18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09" name="Freeform 18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10" name="Freeform 19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11" name="Group 191"/>
              <p:cNvGrpSpPr>
                <a:grpSpLocks/>
              </p:cNvGrpSpPr>
              <p:nvPr/>
            </p:nvGrpSpPr>
            <p:grpSpPr bwMode="auto">
              <a:xfrm rot="4899735">
                <a:off x="1833" y="700"/>
                <a:ext cx="289" cy="815"/>
                <a:chOff x="343" y="1511"/>
                <a:chExt cx="852" cy="1953"/>
              </a:xfrm>
            </p:grpSpPr>
            <p:sp>
              <p:nvSpPr>
                <p:cNvPr id="5312" name="Freeform 19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13" name="Freeform 19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14" name="Freeform 19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15" name="Freeform 19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16" name="Group 196"/>
              <p:cNvGrpSpPr>
                <a:grpSpLocks/>
              </p:cNvGrpSpPr>
              <p:nvPr/>
            </p:nvGrpSpPr>
            <p:grpSpPr bwMode="auto">
              <a:xfrm rot="4899735">
                <a:off x="1775" y="654"/>
                <a:ext cx="289" cy="817"/>
                <a:chOff x="343" y="1511"/>
                <a:chExt cx="852" cy="1953"/>
              </a:xfrm>
            </p:grpSpPr>
            <p:sp>
              <p:nvSpPr>
                <p:cNvPr id="5317" name="Freeform 19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18" name="Freeform 19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19" name="Freeform 19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20" name="Freeform 20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21" name="Group 201"/>
              <p:cNvGrpSpPr>
                <a:grpSpLocks/>
              </p:cNvGrpSpPr>
              <p:nvPr/>
            </p:nvGrpSpPr>
            <p:grpSpPr bwMode="auto">
              <a:xfrm rot="4899735">
                <a:off x="1758" y="588"/>
                <a:ext cx="288" cy="815"/>
                <a:chOff x="343" y="1511"/>
                <a:chExt cx="852" cy="1953"/>
              </a:xfrm>
            </p:grpSpPr>
            <p:sp>
              <p:nvSpPr>
                <p:cNvPr id="5322" name="Freeform 20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23" name="Freeform 20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24" name="Freeform 20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25" name="Freeform 20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326" name="Freeform 206"/>
            <p:cNvSpPr>
              <a:spLocks/>
            </p:cNvSpPr>
            <p:nvPr/>
          </p:nvSpPr>
          <p:spPr bwMode="auto">
            <a:xfrm>
              <a:off x="4059" y="2614"/>
              <a:ext cx="1429" cy="1031"/>
            </a:xfrm>
            <a:custGeom>
              <a:avLst/>
              <a:gdLst/>
              <a:ahLst/>
              <a:cxnLst>
                <a:cxn ang="0">
                  <a:pos x="1083" y="0"/>
                </a:cxn>
                <a:cxn ang="0">
                  <a:pos x="1428" y="315"/>
                </a:cxn>
                <a:cxn ang="0">
                  <a:pos x="444" y="929"/>
                </a:cxn>
                <a:cxn ang="0">
                  <a:pos x="444" y="929"/>
                </a:cxn>
                <a:cxn ang="0">
                  <a:pos x="1429" y="309"/>
                </a:cxn>
                <a:cxn ang="0">
                  <a:pos x="1334" y="425"/>
                </a:cxn>
                <a:cxn ang="0">
                  <a:pos x="374" y="1031"/>
                </a:cxn>
                <a:cxn ang="0">
                  <a:pos x="430" y="921"/>
                </a:cxn>
                <a:cxn ang="0">
                  <a:pos x="88" y="627"/>
                </a:cxn>
                <a:cxn ang="0">
                  <a:pos x="0" y="700"/>
                </a:cxn>
                <a:cxn ang="0">
                  <a:pos x="82" y="612"/>
                </a:cxn>
                <a:cxn ang="0">
                  <a:pos x="440" y="933"/>
                </a:cxn>
                <a:cxn ang="0">
                  <a:pos x="374" y="1031"/>
                </a:cxn>
                <a:cxn ang="0">
                  <a:pos x="440" y="933"/>
                </a:cxn>
                <a:cxn ang="0">
                  <a:pos x="87" y="610"/>
                </a:cxn>
                <a:cxn ang="0">
                  <a:pos x="6" y="699"/>
                </a:cxn>
                <a:cxn ang="0">
                  <a:pos x="89" y="607"/>
                </a:cxn>
                <a:cxn ang="0">
                  <a:pos x="1083" y="0"/>
                </a:cxn>
              </a:cxnLst>
              <a:rect l="0" t="0" r="r" b="b"/>
              <a:pathLst>
                <a:path w="1429" h="1031">
                  <a:moveTo>
                    <a:pt x="1083" y="0"/>
                  </a:moveTo>
                  <a:lnTo>
                    <a:pt x="1428" y="315"/>
                  </a:lnTo>
                  <a:lnTo>
                    <a:pt x="444" y="929"/>
                  </a:lnTo>
                  <a:lnTo>
                    <a:pt x="444" y="929"/>
                  </a:lnTo>
                  <a:lnTo>
                    <a:pt x="1429" y="309"/>
                  </a:lnTo>
                  <a:lnTo>
                    <a:pt x="1334" y="425"/>
                  </a:lnTo>
                  <a:lnTo>
                    <a:pt x="374" y="1031"/>
                  </a:lnTo>
                  <a:lnTo>
                    <a:pt x="430" y="921"/>
                  </a:lnTo>
                  <a:lnTo>
                    <a:pt x="88" y="627"/>
                  </a:lnTo>
                  <a:lnTo>
                    <a:pt x="0" y="700"/>
                  </a:lnTo>
                  <a:lnTo>
                    <a:pt x="82" y="612"/>
                  </a:lnTo>
                  <a:lnTo>
                    <a:pt x="440" y="933"/>
                  </a:lnTo>
                  <a:lnTo>
                    <a:pt x="374" y="1031"/>
                  </a:lnTo>
                  <a:lnTo>
                    <a:pt x="440" y="933"/>
                  </a:lnTo>
                  <a:lnTo>
                    <a:pt x="87" y="610"/>
                  </a:lnTo>
                  <a:lnTo>
                    <a:pt x="6" y="699"/>
                  </a:lnTo>
                  <a:lnTo>
                    <a:pt x="89" y="607"/>
                  </a:lnTo>
                  <a:lnTo>
                    <a:pt x="1083" y="0"/>
                  </a:lnTo>
                  <a:close/>
                </a:path>
              </a:pathLst>
            </a:custGeom>
            <a:gradFill rotWithShape="1">
              <a:gsLst>
                <a:gs pos="0">
                  <a:srgbClr val="4D0808"/>
                </a:gs>
                <a:gs pos="15000">
                  <a:srgbClr val="FF0300"/>
                </a:gs>
                <a:gs pos="27500">
                  <a:srgbClr val="FF7A00"/>
                </a:gs>
                <a:gs pos="50000">
                  <a:srgbClr val="FFF200"/>
                </a:gs>
                <a:gs pos="72500">
                  <a:srgbClr val="FF7A00"/>
                </a:gs>
                <a:gs pos="85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7" name="Text Box 207"/>
            <p:cNvSpPr txBox="1">
              <a:spLocks noChangeArrowheads="1"/>
            </p:cNvSpPr>
            <p:nvPr/>
          </p:nvSpPr>
          <p:spPr bwMode="auto">
            <a:xfrm rot="-1729082">
              <a:off x="4219" y="2978"/>
              <a:ext cx="1122" cy="288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КАРАНДАШИ</a:t>
              </a:r>
              <a:r>
                <a:rPr 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5328" name="Freeform 208"/>
            <p:cNvSpPr>
              <a:spLocks/>
            </p:cNvSpPr>
            <p:nvPr/>
          </p:nvSpPr>
          <p:spPr bwMode="auto">
            <a:xfrm>
              <a:off x="4063" y="3225"/>
              <a:ext cx="432" cy="420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372" y="420"/>
                </a:cxn>
                <a:cxn ang="0">
                  <a:pos x="432" y="318"/>
                </a:cxn>
                <a:cxn ang="0">
                  <a:pos x="72" y="0"/>
                </a:cxn>
                <a:cxn ang="0">
                  <a:pos x="0" y="90"/>
                </a:cxn>
              </a:cxnLst>
              <a:rect l="0" t="0" r="r" b="b"/>
              <a:pathLst>
                <a:path w="432" h="420">
                  <a:moveTo>
                    <a:pt x="0" y="90"/>
                  </a:moveTo>
                  <a:lnTo>
                    <a:pt x="372" y="420"/>
                  </a:lnTo>
                  <a:lnTo>
                    <a:pt x="432" y="318"/>
                  </a:lnTo>
                  <a:lnTo>
                    <a:pt x="72" y="0"/>
                  </a:lnTo>
                  <a:lnTo>
                    <a:pt x="0" y="90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22500">
                  <a:srgbClr val="FF7A00"/>
                </a:gs>
                <a:gs pos="35000">
                  <a:srgbClr val="FF0300"/>
                </a:gs>
                <a:gs pos="50000">
                  <a:srgbClr val="4D0808"/>
                </a:gs>
                <a:gs pos="65000">
                  <a:srgbClr val="FF0300"/>
                </a:gs>
                <a:gs pos="77500">
                  <a:srgbClr val="FF7A00"/>
                </a:gs>
                <a:gs pos="100000">
                  <a:srgbClr val="FFF2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329" name="Group 209"/>
          <p:cNvGrpSpPr>
            <a:grpSpLocks/>
          </p:cNvGrpSpPr>
          <p:nvPr/>
        </p:nvGrpSpPr>
        <p:grpSpPr bwMode="auto">
          <a:xfrm>
            <a:off x="2987675" y="3860800"/>
            <a:ext cx="3119438" cy="2198688"/>
            <a:chOff x="3523" y="2614"/>
            <a:chExt cx="1965" cy="1385"/>
          </a:xfrm>
        </p:grpSpPr>
        <p:grpSp>
          <p:nvGrpSpPr>
            <p:cNvPr id="5330" name="Group 210"/>
            <p:cNvGrpSpPr>
              <a:grpSpLocks/>
            </p:cNvGrpSpPr>
            <p:nvPr/>
          </p:nvGrpSpPr>
          <p:grpSpPr bwMode="auto">
            <a:xfrm rot="2349543">
              <a:off x="3846" y="2751"/>
              <a:ext cx="865" cy="1248"/>
              <a:chOff x="3886" y="696"/>
              <a:chExt cx="1362" cy="1680"/>
            </a:xfrm>
          </p:grpSpPr>
          <p:sp>
            <p:nvSpPr>
              <p:cNvPr id="5331" name="Freeform 211"/>
              <p:cNvSpPr>
                <a:spLocks/>
              </p:cNvSpPr>
              <p:nvPr/>
            </p:nvSpPr>
            <p:spPr bwMode="auto">
              <a:xfrm>
                <a:off x="3886" y="696"/>
                <a:ext cx="1362" cy="1680"/>
              </a:xfrm>
              <a:custGeom>
                <a:avLst/>
                <a:gdLst/>
                <a:ahLst/>
                <a:cxnLst>
                  <a:cxn ang="0">
                    <a:pos x="626" y="0"/>
                  </a:cxn>
                  <a:cxn ang="0">
                    <a:pos x="1362" y="36"/>
                  </a:cxn>
                  <a:cxn ang="0">
                    <a:pos x="770" y="1514"/>
                  </a:cxn>
                  <a:cxn ang="0">
                    <a:pos x="770" y="1514"/>
                  </a:cxn>
                  <a:cxn ang="0">
                    <a:pos x="1356" y="30"/>
                  </a:cxn>
                  <a:cxn ang="0">
                    <a:pos x="1356" y="230"/>
                  </a:cxn>
                  <a:cxn ang="0">
                    <a:pos x="786" y="1680"/>
                  </a:cxn>
                  <a:cxn ang="0">
                    <a:pos x="0" y="1652"/>
                  </a:cxn>
                  <a:cxn ang="0">
                    <a:pos x="12" y="1490"/>
                  </a:cxn>
                  <a:cxn ang="0">
                    <a:pos x="768" y="1521"/>
                  </a:cxn>
                  <a:cxn ang="0">
                    <a:pos x="786" y="1680"/>
                  </a:cxn>
                  <a:cxn ang="0">
                    <a:pos x="768" y="1521"/>
                  </a:cxn>
                  <a:cxn ang="0">
                    <a:pos x="18" y="1484"/>
                  </a:cxn>
                  <a:cxn ang="0">
                    <a:pos x="6" y="1646"/>
                  </a:cxn>
                  <a:cxn ang="0">
                    <a:pos x="18" y="1480"/>
                  </a:cxn>
                  <a:cxn ang="0">
                    <a:pos x="626" y="0"/>
                  </a:cxn>
                </a:cxnLst>
                <a:rect l="0" t="0" r="r" b="b"/>
                <a:pathLst>
                  <a:path w="1362" h="1680">
                    <a:moveTo>
                      <a:pt x="626" y="0"/>
                    </a:moveTo>
                    <a:lnTo>
                      <a:pt x="1362" y="36"/>
                    </a:lnTo>
                    <a:lnTo>
                      <a:pt x="770" y="1514"/>
                    </a:lnTo>
                    <a:lnTo>
                      <a:pt x="770" y="1514"/>
                    </a:lnTo>
                    <a:lnTo>
                      <a:pt x="1356" y="30"/>
                    </a:lnTo>
                    <a:lnTo>
                      <a:pt x="1356" y="230"/>
                    </a:lnTo>
                    <a:lnTo>
                      <a:pt x="786" y="1680"/>
                    </a:lnTo>
                    <a:lnTo>
                      <a:pt x="0" y="1652"/>
                    </a:lnTo>
                    <a:lnTo>
                      <a:pt x="12" y="1490"/>
                    </a:lnTo>
                    <a:lnTo>
                      <a:pt x="768" y="1521"/>
                    </a:lnTo>
                    <a:lnTo>
                      <a:pt x="786" y="1680"/>
                    </a:lnTo>
                    <a:lnTo>
                      <a:pt x="768" y="1521"/>
                    </a:lnTo>
                    <a:lnTo>
                      <a:pt x="18" y="1484"/>
                    </a:lnTo>
                    <a:lnTo>
                      <a:pt x="6" y="1646"/>
                    </a:lnTo>
                    <a:lnTo>
                      <a:pt x="18" y="1480"/>
                    </a:lnTo>
                    <a:lnTo>
                      <a:pt x="62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0808"/>
                  </a:gs>
                  <a:gs pos="15000">
                    <a:srgbClr val="FF0300"/>
                  </a:gs>
                  <a:gs pos="27500">
                    <a:srgbClr val="FF7A00"/>
                  </a:gs>
                  <a:gs pos="50000">
                    <a:srgbClr val="FFF200"/>
                  </a:gs>
                  <a:gs pos="72500">
                    <a:srgbClr val="FF7A00"/>
                  </a:gs>
                  <a:gs pos="85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32" name="Text Box 212"/>
              <p:cNvSpPr txBox="1">
                <a:spLocks noChangeArrowheads="1"/>
              </p:cNvSpPr>
              <p:nvPr/>
            </p:nvSpPr>
            <p:spPr bwMode="auto">
              <a:xfrm rot="-4078625">
                <a:off x="3820" y="1308"/>
                <a:ext cx="1511" cy="453"/>
              </a:xfrm>
              <a:prstGeom prst="rect">
                <a:avLst/>
              </a:prstGeom>
              <a:noFill/>
              <a:ln w="9525" algn="ctr">
                <a:noFill/>
                <a:prstDash val="sysDot"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imes New Roman" pitchFamily="18" charset="0"/>
                  </a:rPr>
                  <a:t>КАРАНДАШИ</a:t>
                </a:r>
                <a:r>
                  <a:rPr lang="ru-RU" sz="2400" b="1">
                    <a:latin typeface="Times New Roman" pitchFamily="18" charset="0"/>
                  </a:rPr>
                  <a:t> </a:t>
                </a:r>
              </a:p>
            </p:txBody>
          </p:sp>
        </p:grpSp>
        <p:grpSp>
          <p:nvGrpSpPr>
            <p:cNvPr id="5333" name="Group 213"/>
            <p:cNvGrpSpPr>
              <a:grpSpLocks/>
            </p:cNvGrpSpPr>
            <p:nvPr/>
          </p:nvGrpSpPr>
          <p:grpSpPr bwMode="auto">
            <a:xfrm rot="-574384">
              <a:off x="3523" y="3173"/>
              <a:ext cx="1266" cy="713"/>
              <a:chOff x="1326" y="852"/>
              <a:chExt cx="1266" cy="673"/>
            </a:xfrm>
          </p:grpSpPr>
          <p:grpSp>
            <p:nvGrpSpPr>
              <p:cNvPr id="5334" name="Group 214"/>
              <p:cNvGrpSpPr>
                <a:grpSpLocks/>
              </p:cNvGrpSpPr>
              <p:nvPr/>
            </p:nvGrpSpPr>
            <p:grpSpPr bwMode="auto">
              <a:xfrm rot="4899735">
                <a:off x="1843" y="973"/>
                <a:ext cx="289" cy="815"/>
                <a:chOff x="343" y="1511"/>
                <a:chExt cx="852" cy="1953"/>
              </a:xfrm>
            </p:grpSpPr>
            <p:sp>
              <p:nvSpPr>
                <p:cNvPr id="5335" name="Freeform 21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36" name="Freeform 21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37" name="Freeform 21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38" name="Freeform 21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39" name="Group 219"/>
              <p:cNvGrpSpPr>
                <a:grpSpLocks/>
              </p:cNvGrpSpPr>
              <p:nvPr/>
            </p:nvGrpSpPr>
            <p:grpSpPr bwMode="auto">
              <a:xfrm rot="4899735">
                <a:off x="1809" y="915"/>
                <a:ext cx="289" cy="815"/>
                <a:chOff x="343" y="1511"/>
                <a:chExt cx="852" cy="1953"/>
              </a:xfrm>
            </p:grpSpPr>
            <p:sp>
              <p:nvSpPr>
                <p:cNvPr id="5340" name="Freeform 22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41" name="Freeform 22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42" name="Freeform 22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43" name="Freeform 22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44" name="Group 224"/>
              <p:cNvGrpSpPr>
                <a:grpSpLocks/>
              </p:cNvGrpSpPr>
              <p:nvPr/>
            </p:nvGrpSpPr>
            <p:grpSpPr bwMode="auto">
              <a:xfrm rot="4899735">
                <a:off x="1740" y="868"/>
                <a:ext cx="289" cy="816"/>
                <a:chOff x="343" y="1511"/>
                <a:chExt cx="852" cy="1953"/>
              </a:xfrm>
            </p:grpSpPr>
            <p:sp>
              <p:nvSpPr>
                <p:cNvPr id="5345" name="Freeform 22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46" name="Freeform 22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47" name="Freeform 22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48" name="Freeform 22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49" name="Group 229"/>
              <p:cNvGrpSpPr>
                <a:grpSpLocks/>
              </p:cNvGrpSpPr>
              <p:nvPr/>
            </p:nvGrpSpPr>
            <p:grpSpPr bwMode="auto">
              <a:xfrm rot="4899735">
                <a:off x="1690" y="803"/>
                <a:ext cx="288" cy="816"/>
                <a:chOff x="343" y="1511"/>
                <a:chExt cx="852" cy="1953"/>
              </a:xfrm>
            </p:grpSpPr>
            <p:sp>
              <p:nvSpPr>
                <p:cNvPr id="5350" name="Freeform 23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51" name="Freeform 23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52" name="Freeform 23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53" name="Freeform 23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54" name="Group 234"/>
              <p:cNvGrpSpPr>
                <a:grpSpLocks/>
              </p:cNvGrpSpPr>
              <p:nvPr/>
            </p:nvGrpSpPr>
            <p:grpSpPr bwMode="auto">
              <a:xfrm rot="4899735">
                <a:off x="1634" y="758"/>
                <a:ext cx="288" cy="815"/>
                <a:chOff x="343" y="1511"/>
                <a:chExt cx="852" cy="1953"/>
              </a:xfrm>
            </p:grpSpPr>
            <p:sp>
              <p:nvSpPr>
                <p:cNvPr id="5355" name="Freeform 23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56" name="Freeform 23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57" name="Freeform 23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58" name="Freeform 23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59" name="Group 239"/>
              <p:cNvGrpSpPr>
                <a:grpSpLocks/>
              </p:cNvGrpSpPr>
              <p:nvPr/>
            </p:nvGrpSpPr>
            <p:grpSpPr bwMode="auto">
              <a:xfrm rot="4899735">
                <a:off x="1589" y="688"/>
                <a:ext cx="289" cy="815"/>
                <a:chOff x="343" y="1511"/>
                <a:chExt cx="852" cy="1953"/>
              </a:xfrm>
            </p:grpSpPr>
            <p:sp>
              <p:nvSpPr>
                <p:cNvPr id="5360" name="Freeform 24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61" name="Freeform 24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62" name="Freeform 24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63" name="Freeform 24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64" name="Group 244"/>
              <p:cNvGrpSpPr>
                <a:grpSpLocks/>
              </p:cNvGrpSpPr>
              <p:nvPr/>
            </p:nvGrpSpPr>
            <p:grpSpPr bwMode="auto">
              <a:xfrm rot="4899735">
                <a:off x="2041" y="852"/>
                <a:ext cx="288" cy="815"/>
                <a:chOff x="343" y="1511"/>
                <a:chExt cx="852" cy="1953"/>
              </a:xfrm>
            </p:grpSpPr>
            <p:sp>
              <p:nvSpPr>
                <p:cNvPr id="5365" name="Freeform 24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66" name="Freeform 24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67" name="Freeform 24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68" name="Freeform 24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69" name="Group 249"/>
              <p:cNvGrpSpPr>
                <a:grpSpLocks/>
              </p:cNvGrpSpPr>
              <p:nvPr/>
            </p:nvGrpSpPr>
            <p:grpSpPr bwMode="auto">
              <a:xfrm rot="4899735">
                <a:off x="1978" y="800"/>
                <a:ext cx="288" cy="816"/>
                <a:chOff x="343" y="1511"/>
                <a:chExt cx="852" cy="1953"/>
              </a:xfrm>
            </p:grpSpPr>
            <p:sp>
              <p:nvSpPr>
                <p:cNvPr id="5370" name="Freeform 25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71" name="Freeform 25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72" name="Freeform 25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73" name="Freeform 25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74" name="Group 254"/>
              <p:cNvGrpSpPr>
                <a:grpSpLocks/>
              </p:cNvGrpSpPr>
              <p:nvPr/>
            </p:nvGrpSpPr>
            <p:grpSpPr bwMode="auto">
              <a:xfrm rot="4899735">
                <a:off x="1896" y="753"/>
                <a:ext cx="289" cy="816"/>
                <a:chOff x="343" y="1511"/>
                <a:chExt cx="852" cy="1953"/>
              </a:xfrm>
            </p:grpSpPr>
            <p:sp>
              <p:nvSpPr>
                <p:cNvPr id="5375" name="Freeform 25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76" name="Freeform 25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77" name="Freeform 25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78" name="Freeform 25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79" name="Group 259"/>
              <p:cNvGrpSpPr>
                <a:grpSpLocks/>
              </p:cNvGrpSpPr>
              <p:nvPr/>
            </p:nvGrpSpPr>
            <p:grpSpPr bwMode="auto">
              <a:xfrm rot="4899735">
                <a:off x="1833" y="700"/>
                <a:ext cx="289" cy="815"/>
                <a:chOff x="343" y="1511"/>
                <a:chExt cx="852" cy="1953"/>
              </a:xfrm>
            </p:grpSpPr>
            <p:sp>
              <p:nvSpPr>
                <p:cNvPr id="5380" name="Freeform 26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81" name="Freeform 26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82" name="Freeform 26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83" name="Freeform 26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84" name="Group 264"/>
              <p:cNvGrpSpPr>
                <a:grpSpLocks/>
              </p:cNvGrpSpPr>
              <p:nvPr/>
            </p:nvGrpSpPr>
            <p:grpSpPr bwMode="auto">
              <a:xfrm rot="4899735">
                <a:off x="1775" y="654"/>
                <a:ext cx="289" cy="817"/>
                <a:chOff x="343" y="1511"/>
                <a:chExt cx="852" cy="1953"/>
              </a:xfrm>
            </p:grpSpPr>
            <p:sp>
              <p:nvSpPr>
                <p:cNvPr id="5385" name="Freeform 26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86" name="Freeform 26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87" name="Freeform 26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88" name="Freeform 26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389" name="Group 269"/>
              <p:cNvGrpSpPr>
                <a:grpSpLocks/>
              </p:cNvGrpSpPr>
              <p:nvPr/>
            </p:nvGrpSpPr>
            <p:grpSpPr bwMode="auto">
              <a:xfrm rot="4899735">
                <a:off x="1758" y="588"/>
                <a:ext cx="288" cy="815"/>
                <a:chOff x="343" y="1511"/>
                <a:chExt cx="852" cy="1953"/>
              </a:xfrm>
            </p:grpSpPr>
            <p:sp>
              <p:nvSpPr>
                <p:cNvPr id="5390" name="Freeform 27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91" name="Freeform 27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92" name="Freeform 27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93" name="Freeform 27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394" name="Freeform 274"/>
            <p:cNvSpPr>
              <a:spLocks/>
            </p:cNvSpPr>
            <p:nvPr/>
          </p:nvSpPr>
          <p:spPr bwMode="auto">
            <a:xfrm>
              <a:off x="4059" y="2614"/>
              <a:ext cx="1429" cy="1031"/>
            </a:xfrm>
            <a:custGeom>
              <a:avLst/>
              <a:gdLst/>
              <a:ahLst/>
              <a:cxnLst>
                <a:cxn ang="0">
                  <a:pos x="1083" y="0"/>
                </a:cxn>
                <a:cxn ang="0">
                  <a:pos x="1428" y="315"/>
                </a:cxn>
                <a:cxn ang="0">
                  <a:pos x="444" y="929"/>
                </a:cxn>
                <a:cxn ang="0">
                  <a:pos x="444" y="929"/>
                </a:cxn>
                <a:cxn ang="0">
                  <a:pos x="1429" y="309"/>
                </a:cxn>
                <a:cxn ang="0">
                  <a:pos x="1334" y="425"/>
                </a:cxn>
                <a:cxn ang="0">
                  <a:pos x="374" y="1031"/>
                </a:cxn>
                <a:cxn ang="0">
                  <a:pos x="430" y="921"/>
                </a:cxn>
                <a:cxn ang="0">
                  <a:pos x="88" y="627"/>
                </a:cxn>
                <a:cxn ang="0">
                  <a:pos x="0" y="700"/>
                </a:cxn>
                <a:cxn ang="0">
                  <a:pos x="82" y="612"/>
                </a:cxn>
                <a:cxn ang="0">
                  <a:pos x="440" y="933"/>
                </a:cxn>
                <a:cxn ang="0">
                  <a:pos x="374" y="1031"/>
                </a:cxn>
                <a:cxn ang="0">
                  <a:pos x="440" y="933"/>
                </a:cxn>
                <a:cxn ang="0">
                  <a:pos x="87" y="610"/>
                </a:cxn>
                <a:cxn ang="0">
                  <a:pos x="6" y="699"/>
                </a:cxn>
                <a:cxn ang="0">
                  <a:pos x="89" y="607"/>
                </a:cxn>
                <a:cxn ang="0">
                  <a:pos x="1083" y="0"/>
                </a:cxn>
              </a:cxnLst>
              <a:rect l="0" t="0" r="r" b="b"/>
              <a:pathLst>
                <a:path w="1429" h="1031">
                  <a:moveTo>
                    <a:pt x="1083" y="0"/>
                  </a:moveTo>
                  <a:lnTo>
                    <a:pt x="1428" y="315"/>
                  </a:lnTo>
                  <a:lnTo>
                    <a:pt x="444" y="929"/>
                  </a:lnTo>
                  <a:lnTo>
                    <a:pt x="444" y="929"/>
                  </a:lnTo>
                  <a:lnTo>
                    <a:pt x="1429" y="309"/>
                  </a:lnTo>
                  <a:lnTo>
                    <a:pt x="1334" y="425"/>
                  </a:lnTo>
                  <a:lnTo>
                    <a:pt x="374" y="1031"/>
                  </a:lnTo>
                  <a:lnTo>
                    <a:pt x="430" y="921"/>
                  </a:lnTo>
                  <a:lnTo>
                    <a:pt x="88" y="627"/>
                  </a:lnTo>
                  <a:lnTo>
                    <a:pt x="0" y="700"/>
                  </a:lnTo>
                  <a:lnTo>
                    <a:pt x="82" y="612"/>
                  </a:lnTo>
                  <a:lnTo>
                    <a:pt x="440" y="933"/>
                  </a:lnTo>
                  <a:lnTo>
                    <a:pt x="374" y="1031"/>
                  </a:lnTo>
                  <a:lnTo>
                    <a:pt x="440" y="933"/>
                  </a:lnTo>
                  <a:lnTo>
                    <a:pt x="87" y="610"/>
                  </a:lnTo>
                  <a:lnTo>
                    <a:pt x="6" y="699"/>
                  </a:lnTo>
                  <a:lnTo>
                    <a:pt x="89" y="607"/>
                  </a:lnTo>
                  <a:lnTo>
                    <a:pt x="1083" y="0"/>
                  </a:lnTo>
                  <a:close/>
                </a:path>
              </a:pathLst>
            </a:custGeom>
            <a:gradFill rotWithShape="1">
              <a:gsLst>
                <a:gs pos="0">
                  <a:srgbClr val="4D0808"/>
                </a:gs>
                <a:gs pos="15000">
                  <a:srgbClr val="FF0300"/>
                </a:gs>
                <a:gs pos="27500">
                  <a:srgbClr val="FF7A00"/>
                </a:gs>
                <a:gs pos="50000">
                  <a:srgbClr val="FFF200"/>
                </a:gs>
                <a:gs pos="72500">
                  <a:srgbClr val="FF7A00"/>
                </a:gs>
                <a:gs pos="85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95" name="Text Box 275"/>
            <p:cNvSpPr txBox="1">
              <a:spLocks noChangeArrowheads="1"/>
            </p:cNvSpPr>
            <p:nvPr/>
          </p:nvSpPr>
          <p:spPr bwMode="auto">
            <a:xfrm rot="-1729082">
              <a:off x="4219" y="2978"/>
              <a:ext cx="1122" cy="288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КАРАНДАШИ</a:t>
              </a:r>
              <a:r>
                <a:rPr 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5396" name="Freeform 276"/>
            <p:cNvSpPr>
              <a:spLocks/>
            </p:cNvSpPr>
            <p:nvPr/>
          </p:nvSpPr>
          <p:spPr bwMode="auto">
            <a:xfrm>
              <a:off x="4063" y="3225"/>
              <a:ext cx="432" cy="420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372" y="420"/>
                </a:cxn>
                <a:cxn ang="0">
                  <a:pos x="432" y="318"/>
                </a:cxn>
                <a:cxn ang="0">
                  <a:pos x="72" y="0"/>
                </a:cxn>
                <a:cxn ang="0">
                  <a:pos x="0" y="90"/>
                </a:cxn>
              </a:cxnLst>
              <a:rect l="0" t="0" r="r" b="b"/>
              <a:pathLst>
                <a:path w="432" h="420">
                  <a:moveTo>
                    <a:pt x="0" y="90"/>
                  </a:moveTo>
                  <a:lnTo>
                    <a:pt x="372" y="420"/>
                  </a:lnTo>
                  <a:lnTo>
                    <a:pt x="432" y="318"/>
                  </a:lnTo>
                  <a:lnTo>
                    <a:pt x="72" y="0"/>
                  </a:lnTo>
                  <a:lnTo>
                    <a:pt x="0" y="90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22500">
                  <a:srgbClr val="FF7A00"/>
                </a:gs>
                <a:gs pos="35000">
                  <a:srgbClr val="FF0300"/>
                </a:gs>
                <a:gs pos="50000">
                  <a:srgbClr val="4D0808"/>
                </a:gs>
                <a:gs pos="65000">
                  <a:srgbClr val="FF0300"/>
                </a:gs>
                <a:gs pos="77500">
                  <a:srgbClr val="FF7A00"/>
                </a:gs>
                <a:gs pos="100000">
                  <a:srgbClr val="FFF2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398" name="AutoShape 278"/>
          <p:cNvSpPr>
            <a:spLocks noChangeArrowheads="1"/>
          </p:cNvSpPr>
          <p:nvPr/>
        </p:nvSpPr>
        <p:spPr bwMode="auto">
          <a:xfrm>
            <a:off x="250825" y="188913"/>
            <a:ext cx="2089150" cy="576262"/>
          </a:xfrm>
          <a:prstGeom prst="wedgeRoundRectCallout">
            <a:avLst>
              <a:gd name="adj1" fmla="val -25074"/>
              <a:gd name="adj2" fmla="val 565426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>
                <a:solidFill>
                  <a:srgbClr val="993300"/>
                </a:solidFill>
                <a:latin typeface="Georgia" pitchFamily="18" charset="0"/>
              </a:rPr>
              <a:t>Задача. </a:t>
            </a:r>
          </a:p>
        </p:txBody>
      </p:sp>
      <p:sp>
        <p:nvSpPr>
          <p:cNvPr id="5399" name="Text Box 279"/>
          <p:cNvSpPr txBox="1">
            <a:spLocks noChangeArrowheads="1"/>
          </p:cNvSpPr>
          <p:nvPr/>
        </p:nvSpPr>
        <p:spPr bwMode="auto">
          <a:xfrm>
            <a:off x="939800" y="836613"/>
            <a:ext cx="83042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Georgia" pitchFamily="18" charset="0"/>
              </a:rPr>
              <a:t>48 карандашей разложили поровну в 4 коробки.</a:t>
            </a:r>
          </a:p>
          <a:p>
            <a:r>
              <a:rPr lang="ru-RU" sz="2400" b="1" i="1">
                <a:latin typeface="Georgia" pitchFamily="18" charset="0"/>
              </a:rPr>
              <a:t>Сколько карандашей лежит в одной коробке?</a:t>
            </a:r>
          </a:p>
        </p:txBody>
      </p:sp>
      <p:sp>
        <p:nvSpPr>
          <p:cNvPr id="5400" name="Text Box 280"/>
          <p:cNvSpPr txBox="1">
            <a:spLocks noChangeArrowheads="1"/>
          </p:cNvSpPr>
          <p:nvPr/>
        </p:nvSpPr>
        <p:spPr bwMode="auto">
          <a:xfrm>
            <a:off x="4067175" y="3357563"/>
            <a:ext cx="14033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solidFill>
                  <a:schemeClr val="bg1"/>
                </a:solidFill>
                <a:latin typeface="Times New Roman" pitchFamily="18" charset="0"/>
              </a:rPr>
              <a:t>48</a:t>
            </a:r>
          </a:p>
        </p:txBody>
      </p:sp>
      <p:grpSp>
        <p:nvGrpSpPr>
          <p:cNvPr id="5401" name="Group 281"/>
          <p:cNvGrpSpPr>
            <a:grpSpLocks/>
          </p:cNvGrpSpPr>
          <p:nvPr/>
        </p:nvGrpSpPr>
        <p:grpSpPr bwMode="auto">
          <a:xfrm>
            <a:off x="6024563" y="2997200"/>
            <a:ext cx="3119437" cy="2198688"/>
            <a:chOff x="3523" y="2614"/>
            <a:chExt cx="1965" cy="1385"/>
          </a:xfrm>
        </p:grpSpPr>
        <p:grpSp>
          <p:nvGrpSpPr>
            <p:cNvPr id="5402" name="Group 282"/>
            <p:cNvGrpSpPr>
              <a:grpSpLocks/>
            </p:cNvGrpSpPr>
            <p:nvPr/>
          </p:nvGrpSpPr>
          <p:grpSpPr bwMode="auto">
            <a:xfrm rot="2349543">
              <a:off x="3846" y="2751"/>
              <a:ext cx="865" cy="1248"/>
              <a:chOff x="3886" y="696"/>
              <a:chExt cx="1362" cy="1680"/>
            </a:xfrm>
          </p:grpSpPr>
          <p:sp>
            <p:nvSpPr>
              <p:cNvPr id="5403" name="Freeform 283"/>
              <p:cNvSpPr>
                <a:spLocks/>
              </p:cNvSpPr>
              <p:nvPr/>
            </p:nvSpPr>
            <p:spPr bwMode="auto">
              <a:xfrm>
                <a:off x="3886" y="696"/>
                <a:ext cx="1362" cy="1680"/>
              </a:xfrm>
              <a:custGeom>
                <a:avLst/>
                <a:gdLst/>
                <a:ahLst/>
                <a:cxnLst>
                  <a:cxn ang="0">
                    <a:pos x="626" y="0"/>
                  </a:cxn>
                  <a:cxn ang="0">
                    <a:pos x="1362" y="36"/>
                  </a:cxn>
                  <a:cxn ang="0">
                    <a:pos x="770" y="1514"/>
                  </a:cxn>
                  <a:cxn ang="0">
                    <a:pos x="770" y="1514"/>
                  </a:cxn>
                  <a:cxn ang="0">
                    <a:pos x="1356" y="30"/>
                  </a:cxn>
                  <a:cxn ang="0">
                    <a:pos x="1356" y="230"/>
                  </a:cxn>
                  <a:cxn ang="0">
                    <a:pos x="786" y="1680"/>
                  </a:cxn>
                  <a:cxn ang="0">
                    <a:pos x="0" y="1652"/>
                  </a:cxn>
                  <a:cxn ang="0">
                    <a:pos x="12" y="1490"/>
                  </a:cxn>
                  <a:cxn ang="0">
                    <a:pos x="768" y="1521"/>
                  </a:cxn>
                  <a:cxn ang="0">
                    <a:pos x="786" y="1680"/>
                  </a:cxn>
                  <a:cxn ang="0">
                    <a:pos x="768" y="1521"/>
                  </a:cxn>
                  <a:cxn ang="0">
                    <a:pos x="18" y="1484"/>
                  </a:cxn>
                  <a:cxn ang="0">
                    <a:pos x="6" y="1646"/>
                  </a:cxn>
                  <a:cxn ang="0">
                    <a:pos x="18" y="1480"/>
                  </a:cxn>
                  <a:cxn ang="0">
                    <a:pos x="626" y="0"/>
                  </a:cxn>
                </a:cxnLst>
                <a:rect l="0" t="0" r="r" b="b"/>
                <a:pathLst>
                  <a:path w="1362" h="1680">
                    <a:moveTo>
                      <a:pt x="626" y="0"/>
                    </a:moveTo>
                    <a:lnTo>
                      <a:pt x="1362" y="36"/>
                    </a:lnTo>
                    <a:lnTo>
                      <a:pt x="770" y="1514"/>
                    </a:lnTo>
                    <a:lnTo>
                      <a:pt x="770" y="1514"/>
                    </a:lnTo>
                    <a:lnTo>
                      <a:pt x="1356" y="30"/>
                    </a:lnTo>
                    <a:lnTo>
                      <a:pt x="1356" y="230"/>
                    </a:lnTo>
                    <a:lnTo>
                      <a:pt x="786" y="1680"/>
                    </a:lnTo>
                    <a:lnTo>
                      <a:pt x="0" y="1652"/>
                    </a:lnTo>
                    <a:lnTo>
                      <a:pt x="12" y="1490"/>
                    </a:lnTo>
                    <a:lnTo>
                      <a:pt x="768" y="1521"/>
                    </a:lnTo>
                    <a:lnTo>
                      <a:pt x="786" y="1680"/>
                    </a:lnTo>
                    <a:lnTo>
                      <a:pt x="768" y="1521"/>
                    </a:lnTo>
                    <a:lnTo>
                      <a:pt x="18" y="1484"/>
                    </a:lnTo>
                    <a:lnTo>
                      <a:pt x="6" y="1646"/>
                    </a:lnTo>
                    <a:lnTo>
                      <a:pt x="18" y="1480"/>
                    </a:lnTo>
                    <a:lnTo>
                      <a:pt x="62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0808"/>
                  </a:gs>
                  <a:gs pos="15000">
                    <a:srgbClr val="FF0300"/>
                  </a:gs>
                  <a:gs pos="27500">
                    <a:srgbClr val="FF7A00"/>
                  </a:gs>
                  <a:gs pos="50000">
                    <a:srgbClr val="FFF200"/>
                  </a:gs>
                  <a:gs pos="72500">
                    <a:srgbClr val="FF7A00"/>
                  </a:gs>
                  <a:gs pos="85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04" name="Text Box 284"/>
              <p:cNvSpPr txBox="1">
                <a:spLocks noChangeArrowheads="1"/>
              </p:cNvSpPr>
              <p:nvPr/>
            </p:nvSpPr>
            <p:spPr bwMode="auto">
              <a:xfrm rot="-4078625">
                <a:off x="3820" y="1308"/>
                <a:ext cx="1511" cy="453"/>
              </a:xfrm>
              <a:prstGeom prst="rect">
                <a:avLst/>
              </a:prstGeom>
              <a:noFill/>
              <a:ln w="9525" algn="ctr">
                <a:noFill/>
                <a:prstDash val="sysDot"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imes New Roman" pitchFamily="18" charset="0"/>
                  </a:rPr>
                  <a:t>КАРАНДАШИ</a:t>
                </a:r>
                <a:r>
                  <a:rPr lang="ru-RU" sz="2400" b="1">
                    <a:latin typeface="Times New Roman" pitchFamily="18" charset="0"/>
                  </a:rPr>
                  <a:t> </a:t>
                </a:r>
              </a:p>
            </p:txBody>
          </p:sp>
        </p:grpSp>
        <p:grpSp>
          <p:nvGrpSpPr>
            <p:cNvPr id="5405" name="Group 285"/>
            <p:cNvGrpSpPr>
              <a:grpSpLocks/>
            </p:cNvGrpSpPr>
            <p:nvPr/>
          </p:nvGrpSpPr>
          <p:grpSpPr bwMode="auto">
            <a:xfrm rot="-574384">
              <a:off x="3523" y="3173"/>
              <a:ext cx="1266" cy="713"/>
              <a:chOff x="1326" y="852"/>
              <a:chExt cx="1266" cy="673"/>
            </a:xfrm>
          </p:grpSpPr>
          <p:grpSp>
            <p:nvGrpSpPr>
              <p:cNvPr id="5406" name="Group 286"/>
              <p:cNvGrpSpPr>
                <a:grpSpLocks/>
              </p:cNvGrpSpPr>
              <p:nvPr/>
            </p:nvGrpSpPr>
            <p:grpSpPr bwMode="auto">
              <a:xfrm rot="4899735">
                <a:off x="1843" y="973"/>
                <a:ext cx="289" cy="815"/>
                <a:chOff x="343" y="1511"/>
                <a:chExt cx="852" cy="1953"/>
              </a:xfrm>
            </p:grpSpPr>
            <p:sp>
              <p:nvSpPr>
                <p:cNvPr id="5407" name="Freeform 28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08" name="Freeform 28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09" name="Freeform 28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10" name="Freeform 29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11" name="Group 291"/>
              <p:cNvGrpSpPr>
                <a:grpSpLocks/>
              </p:cNvGrpSpPr>
              <p:nvPr/>
            </p:nvGrpSpPr>
            <p:grpSpPr bwMode="auto">
              <a:xfrm rot="4899735">
                <a:off x="1809" y="915"/>
                <a:ext cx="289" cy="815"/>
                <a:chOff x="343" y="1511"/>
                <a:chExt cx="852" cy="1953"/>
              </a:xfrm>
            </p:grpSpPr>
            <p:sp>
              <p:nvSpPr>
                <p:cNvPr id="5412" name="Freeform 29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13" name="Freeform 29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14" name="Freeform 29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15" name="Freeform 29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16" name="Group 296"/>
              <p:cNvGrpSpPr>
                <a:grpSpLocks/>
              </p:cNvGrpSpPr>
              <p:nvPr/>
            </p:nvGrpSpPr>
            <p:grpSpPr bwMode="auto">
              <a:xfrm rot="4899735">
                <a:off x="1740" y="868"/>
                <a:ext cx="289" cy="816"/>
                <a:chOff x="343" y="1511"/>
                <a:chExt cx="852" cy="1953"/>
              </a:xfrm>
            </p:grpSpPr>
            <p:sp>
              <p:nvSpPr>
                <p:cNvPr id="5417" name="Freeform 29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18" name="Freeform 29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19" name="Freeform 29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20" name="Freeform 30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21" name="Group 301"/>
              <p:cNvGrpSpPr>
                <a:grpSpLocks/>
              </p:cNvGrpSpPr>
              <p:nvPr/>
            </p:nvGrpSpPr>
            <p:grpSpPr bwMode="auto">
              <a:xfrm rot="4899735">
                <a:off x="1690" y="803"/>
                <a:ext cx="288" cy="816"/>
                <a:chOff x="343" y="1511"/>
                <a:chExt cx="852" cy="1953"/>
              </a:xfrm>
            </p:grpSpPr>
            <p:sp>
              <p:nvSpPr>
                <p:cNvPr id="5422" name="Freeform 30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23" name="Freeform 30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24" name="Freeform 30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25" name="Freeform 30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26" name="Group 306"/>
              <p:cNvGrpSpPr>
                <a:grpSpLocks/>
              </p:cNvGrpSpPr>
              <p:nvPr/>
            </p:nvGrpSpPr>
            <p:grpSpPr bwMode="auto">
              <a:xfrm rot="4899735">
                <a:off x="1634" y="758"/>
                <a:ext cx="288" cy="815"/>
                <a:chOff x="343" y="1511"/>
                <a:chExt cx="852" cy="1953"/>
              </a:xfrm>
            </p:grpSpPr>
            <p:sp>
              <p:nvSpPr>
                <p:cNvPr id="5427" name="Freeform 30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28" name="Freeform 30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29" name="Freeform 30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30" name="Freeform 31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31" name="Group 311"/>
              <p:cNvGrpSpPr>
                <a:grpSpLocks/>
              </p:cNvGrpSpPr>
              <p:nvPr/>
            </p:nvGrpSpPr>
            <p:grpSpPr bwMode="auto">
              <a:xfrm rot="4899735">
                <a:off x="1589" y="688"/>
                <a:ext cx="289" cy="815"/>
                <a:chOff x="343" y="1511"/>
                <a:chExt cx="852" cy="1953"/>
              </a:xfrm>
            </p:grpSpPr>
            <p:sp>
              <p:nvSpPr>
                <p:cNvPr id="5432" name="Freeform 31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33" name="Freeform 31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34" name="Freeform 31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35" name="Freeform 31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36" name="Group 316"/>
              <p:cNvGrpSpPr>
                <a:grpSpLocks/>
              </p:cNvGrpSpPr>
              <p:nvPr/>
            </p:nvGrpSpPr>
            <p:grpSpPr bwMode="auto">
              <a:xfrm rot="4899735">
                <a:off x="2041" y="852"/>
                <a:ext cx="288" cy="815"/>
                <a:chOff x="343" y="1511"/>
                <a:chExt cx="852" cy="1953"/>
              </a:xfrm>
            </p:grpSpPr>
            <p:sp>
              <p:nvSpPr>
                <p:cNvPr id="5437" name="Freeform 31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38" name="Freeform 31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39" name="Freeform 31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40" name="Freeform 32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41" name="Group 321"/>
              <p:cNvGrpSpPr>
                <a:grpSpLocks/>
              </p:cNvGrpSpPr>
              <p:nvPr/>
            </p:nvGrpSpPr>
            <p:grpSpPr bwMode="auto">
              <a:xfrm rot="4899735">
                <a:off x="1978" y="800"/>
                <a:ext cx="288" cy="816"/>
                <a:chOff x="343" y="1511"/>
                <a:chExt cx="852" cy="1953"/>
              </a:xfrm>
            </p:grpSpPr>
            <p:sp>
              <p:nvSpPr>
                <p:cNvPr id="5442" name="Freeform 32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43" name="Freeform 32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44" name="Freeform 32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45" name="Freeform 32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46" name="Group 326"/>
              <p:cNvGrpSpPr>
                <a:grpSpLocks/>
              </p:cNvGrpSpPr>
              <p:nvPr/>
            </p:nvGrpSpPr>
            <p:grpSpPr bwMode="auto">
              <a:xfrm rot="4899735">
                <a:off x="1896" y="753"/>
                <a:ext cx="289" cy="816"/>
                <a:chOff x="343" y="1511"/>
                <a:chExt cx="852" cy="1953"/>
              </a:xfrm>
            </p:grpSpPr>
            <p:sp>
              <p:nvSpPr>
                <p:cNvPr id="5447" name="Freeform 32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48" name="Freeform 32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49" name="Freeform 32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50" name="Freeform 33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51" name="Group 331"/>
              <p:cNvGrpSpPr>
                <a:grpSpLocks/>
              </p:cNvGrpSpPr>
              <p:nvPr/>
            </p:nvGrpSpPr>
            <p:grpSpPr bwMode="auto">
              <a:xfrm rot="4899735">
                <a:off x="1833" y="700"/>
                <a:ext cx="289" cy="815"/>
                <a:chOff x="343" y="1511"/>
                <a:chExt cx="852" cy="1953"/>
              </a:xfrm>
            </p:grpSpPr>
            <p:sp>
              <p:nvSpPr>
                <p:cNvPr id="5452" name="Freeform 33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53" name="Freeform 33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54" name="Freeform 33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55" name="Freeform 33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56" name="Group 336"/>
              <p:cNvGrpSpPr>
                <a:grpSpLocks/>
              </p:cNvGrpSpPr>
              <p:nvPr/>
            </p:nvGrpSpPr>
            <p:grpSpPr bwMode="auto">
              <a:xfrm rot="4899735">
                <a:off x="1775" y="654"/>
                <a:ext cx="289" cy="817"/>
                <a:chOff x="343" y="1511"/>
                <a:chExt cx="852" cy="1953"/>
              </a:xfrm>
            </p:grpSpPr>
            <p:sp>
              <p:nvSpPr>
                <p:cNvPr id="5457" name="Freeform 33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58" name="Freeform 33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59" name="Freeform 33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60" name="Freeform 34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461" name="Group 341"/>
              <p:cNvGrpSpPr>
                <a:grpSpLocks/>
              </p:cNvGrpSpPr>
              <p:nvPr/>
            </p:nvGrpSpPr>
            <p:grpSpPr bwMode="auto">
              <a:xfrm rot="4899735">
                <a:off x="1758" y="588"/>
                <a:ext cx="288" cy="815"/>
                <a:chOff x="343" y="1511"/>
                <a:chExt cx="852" cy="1953"/>
              </a:xfrm>
            </p:grpSpPr>
            <p:sp>
              <p:nvSpPr>
                <p:cNvPr id="5462" name="Freeform 34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63" name="Freeform 34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64" name="Freeform 34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65" name="Freeform 34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466" name="Freeform 346"/>
            <p:cNvSpPr>
              <a:spLocks/>
            </p:cNvSpPr>
            <p:nvPr/>
          </p:nvSpPr>
          <p:spPr bwMode="auto">
            <a:xfrm>
              <a:off x="4059" y="2614"/>
              <a:ext cx="1429" cy="1031"/>
            </a:xfrm>
            <a:custGeom>
              <a:avLst/>
              <a:gdLst/>
              <a:ahLst/>
              <a:cxnLst>
                <a:cxn ang="0">
                  <a:pos x="1083" y="0"/>
                </a:cxn>
                <a:cxn ang="0">
                  <a:pos x="1428" y="315"/>
                </a:cxn>
                <a:cxn ang="0">
                  <a:pos x="444" y="929"/>
                </a:cxn>
                <a:cxn ang="0">
                  <a:pos x="444" y="929"/>
                </a:cxn>
                <a:cxn ang="0">
                  <a:pos x="1429" y="309"/>
                </a:cxn>
                <a:cxn ang="0">
                  <a:pos x="1334" y="425"/>
                </a:cxn>
                <a:cxn ang="0">
                  <a:pos x="374" y="1031"/>
                </a:cxn>
                <a:cxn ang="0">
                  <a:pos x="430" y="921"/>
                </a:cxn>
                <a:cxn ang="0">
                  <a:pos x="88" y="627"/>
                </a:cxn>
                <a:cxn ang="0">
                  <a:pos x="0" y="700"/>
                </a:cxn>
                <a:cxn ang="0">
                  <a:pos x="82" y="612"/>
                </a:cxn>
                <a:cxn ang="0">
                  <a:pos x="440" y="933"/>
                </a:cxn>
                <a:cxn ang="0">
                  <a:pos x="374" y="1031"/>
                </a:cxn>
                <a:cxn ang="0">
                  <a:pos x="440" y="933"/>
                </a:cxn>
                <a:cxn ang="0">
                  <a:pos x="87" y="610"/>
                </a:cxn>
                <a:cxn ang="0">
                  <a:pos x="6" y="699"/>
                </a:cxn>
                <a:cxn ang="0">
                  <a:pos x="89" y="607"/>
                </a:cxn>
                <a:cxn ang="0">
                  <a:pos x="1083" y="0"/>
                </a:cxn>
              </a:cxnLst>
              <a:rect l="0" t="0" r="r" b="b"/>
              <a:pathLst>
                <a:path w="1429" h="1031">
                  <a:moveTo>
                    <a:pt x="1083" y="0"/>
                  </a:moveTo>
                  <a:lnTo>
                    <a:pt x="1428" y="315"/>
                  </a:lnTo>
                  <a:lnTo>
                    <a:pt x="444" y="929"/>
                  </a:lnTo>
                  <a:lnTo>
                    <a:pt x="444" y="929"/>
                  </a:lnTo>
                  <a:lnTo>
                    <a:pt x="1429" y="309"/>
                  </a:lnTo>
                  <a:lnTo>
                    <a:pt x="1334" y="425"/>
                  </a:lnTo>
                  <a:lnTo>
                    <a:pt x="374" y="1031"/>
                  </a:lnTo>
                  <a:lnTo>
                    <a:pt x="430" y="921"/>
                  </a:lnTo>
                  <a:lnTo>
                    <a:pt x="88" y="627"/>
                  </a:lnTo>
                  <a:lnTo>
                    <a:pt x="0" y="700"/>
                  </a:lnTo>
                  <a:lnTo>
                    <a:pt x="82" y="612"/>
                  </a:lnTo>
                  <a:lnTo>
                    <a:pt x="440" y="933"/>
                  </a:lnTo>
                  <a:lnTo>
                    <a:pt x="374" y="1031"/>
                  </a:lnTo>
                  <a:lnTo>
                    <a:pt x="440" y="933"/>
                  </a:lnTo>
                  <a:lnTo>
                    <a:pt x="87" y="610"/>
                  </a:lnTo>
                  <a:lnTo>
                    <a:pt x="6" y="699"/>
                  </a:lnTo>
                  <a:lnTo>
                    <a:pt x="89" y="607"/>
                  </a:lnTo>
                  <a:lnTo>
                    <a:pt x="1083" y="0"/>
                  </a:lnTo>
                  <a:close/>
                </a:path>
              </a:pathLst>
            </a:custGeom>
            <a:gradFill rotWithShape="1">
              <a:gsLst>
                <a:gs pos="0">
                  <a:srgbClr val="4D0808"/>
                </a:gs>
                <a:gs pos="15000">
                  <a:srgbClr val="FF0300"/>
                </a:gs>
                <a:gs pos="27500">
                  <a:srgbClr val="FF7A00"/>
                </a:gs>
                <a:gs pos="50000">
                  <a:srgbClr val="FFF200"/>
                </a:gs>
                <a:gs pos="72500">
                  <a:srgbClr val="FF7A00"/>
                </a:gs>
                <a:gs pos="85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467" name="Text Box 347"/>
            <p:cNvSpPr txBox="1">
              <a:spLocks noChangeArrowheads="1"/>
            </p:cNvSpPr>
            <p:nvPr/>
          </p:nvSpPr>
          <p:spPr bwMode="auto">
            <a:xfrm rot="-1729082">
              <a:off x="4219" y="2978"/>
              <a:ext cx="1122" cy="288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КАРАНДАШИ</a:t>
              </a:r>
              <a:r>
                <a:rPr 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5468" name="Freeform 348"/>
            <p:cNvSpPr>
              <a:spLocks/>
            </p:cNvSpPr>
            <p:nvPr/>
          </p:nvSpPr>
          <p:spPr bwMode="auto">
            <a:xfrm>
              <a:off x="4063" y="3225"/>
              <a:ext cx="432" cy="420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372" y="420"/>
                </a:cxn>
                <a:cxn ang="0">
                  <a:pos x="432" y="318"/>
                </a:cxn>
                <a:cxn ang="0">
                  <a:pos x="72" y="0"/>
                </a:cxn>
                <a:cxn ang="0">
                  <a:pos x="0" y="90"/>
                </a:cxn>
              </a:cxnLst>
              <a:rect l="0" t="0" r="r" b="b"/>
              <a:pathLst>
                <a:path w="432" h="420">
                  <a:moveTo>
                    <a:pt x="0" y="90"/>
                  </a:moveTo>
                  <a:lnTo>
                    <a:pt x="372" y="420"/>
                  </a:lnTo>
                  <a:lnTo>
                    <a:pt x="432" y="318"/>
                  </a:lnTo>
                  <a:lnTo>
                    <a:pt x="72" y="0"/>
                  </a:lnTo>
                  <a:lnTo>
                    <a:pt x="0" y="90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22500">
                  <a:srgbClr val="FF7A00"/>
                </a:gs>
                <a:gs pos="35000">
                  <a:srgbClr val="FF0300"/>
                </a:gs>
                <a:gs pos="50000">
                  <a:srgbClr val="4D0808"/>
                </a:gs>
                <a:gs pos="65000">
                  <a:srgbClr val="FF0300"/>
                </a:gs>
                <a:gs pos="77500">
                  <a:srgbClr val="FF7A00"/>
                </a:gs>
                <a:gs pos="100000">
                  <a:srgbClr val="FFF2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469" name="Text Box 349"/>
          <p:cNvSpPr txBox="1">
            <a:spLocks noChangeArrowheads="1"/>
          </p:cNvSpPr>
          <p:nvPr/>
        </p:nvSpPr>
        <p:spPr bwMode="auto">
          <a:xfrm>
            <a:off x="7740650" y="4005263"/>
            <a:ext cx="7937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9600" b="1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470" name="AutoShape 35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5949950"/>
            <a:ext cx="1798638" cy="503238"/>
          </a:xfrm>
          <a:prstGeom prst="actionButtonBlank">
            <a:avLst/>
          </a:prstGeom>
          <a:gradFill rotWithShape="1">
            <a:gsLst>
              <a:gs pos="0">
                <a:srgbClr val="008000"/>
              </a:gs>
              <a:gs pos="50000">
                <a:srgbClr val="008000">
                  <a:gamma/>
                  <a:tint val="0"/>
                  <a:invGamma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Решение.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5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5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5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60"/>
                            </p:stCondLst>
                            <p:childTnLst>
                              <p:par>
                                <p:cTn id="1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98" grpId="0" animBg="1"/>
      <p:bldP spid="5400" grpId="0"/>
      <p:bldP spid="546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8263" y="2420938"/>
            <a:ext cx="2725737" cy="4149725"/>
          </a:xfrm>
          <a:prstGeom prst="rect">
            <a:avLst/>
          </a:prstGeom>
          <a:noFill/>
        </p:spPr>
      </p:pic>
      <p:grpSp>
        <p:nvGrpSpPr>
          <p:cNvPr id="6149" name="Group 5"/>
          <p:cNvGrpSpPr>
            <a:grpSpLocks/>
          </p:cNvGrpSpPr>
          <p:nvPr/>
        </p:nvGrpSpPr>
        <p:grpSpPr bwMode="auto">
          <a:xfrm>
            <a:off x="0" y="0"/>
            <a:ext cx="3119438" cy="2198688"/>
            <a:chOff x="3523" y="2614"/>
            <a:chExt cx="1965" cy="1385"/>
          </a:xfrm>
        </p:grpSpPr>
        <p:grpSp>
          <p:nvGrpSpPr>
            <p:cNvPr id="6150" name="Group 6"/>
            <p:cNvGrpSpPr>
              <a:grpSpLocks/>
            </p:cNvGrpSpPr>
            <p:nvPr/>
          </p:nvGrpSpPr>
          <p:grpSpPr bwMode="auto">
            <a:xfrm rot="2349543">
              <a:off x="3846" y="2751"/>
              <a:ext cx="865" cy="1248"/>
              <a:chOff x="3886" y="696"/>
              <a:chExt cx="1362" cy="1680"/>
            </a:xfrm>
          </p:grpSpPr>
          <p:sp>
            <p:nvSpPr>
              <p:cNvPr id="6151" name="Freeform 7"/>
              <p:cNvSpPr>
                <a:spLocks/>
              </p:cNvSpPr>
              <p:nvPr/>
            </p:nvSpPr>
            <p:spPr bwMode="auto">
              <a:xfrm>
                <a:off x="3886" y="696"/>
                <a:ext cx="1362" cy="1680"/>
              </a:xfrm>
              <a:custGeom>
                <a:avLst/>
                <a:gdLst/>
                <a:ahLst/>
                <a:cxnLst>
                  <a:cxn ang="0">
                    <a:pos x="626" y="0"/>
                  </a:cxn>
                  <a:cxn ang="0">
                    <a:pos x="1362" y="36"/>
                  </a:cxn>
                  <a:cxn ang="0">
                    <a:pos x="770" y="1514"/>
                  </a:cxn>
                  <a:cxn ang="0">
                    <a:pos x="770" y="1514"/>
                  </a:cxn>
                  <a:cxn ang="0">
                    <a:pos x="1356" y="30"/>
                  </a:cxn>
                  <a:cxn ang="0">
                    <a:pos x="1356" y="230"/>
                  </a:cxn>
                  <a:cxn ang="0">
                    <a:pos x="786" y="1680"/>
                  </a:cxn>
                  <a:cxn ang="0">
                    <a:pos x="0" y="1652"/>
                  </a:cxn>
                  <a:cxn ang="0">
                    <a:pos x="12" y="1490"/>
                  </a:cxn>
                  <a:cxn ang="0">
                    <a:pos x="768" y="1521"/>
                  </a:cxn>
                  <a:cxn ang="0">
                    <a:pos x="786" y="1680"/>
                  </a:cxn>
                  <a:cxn ang="0">
                    <a:pos x="768" y="1521"/>
                  </a:cxn>
                  <a:cxn ang="0">
                    <a:pos x="18" y="1484"/>
                  </a:cxn>
                  <a:cxn ang="0">
                    <a:pos x="6" y="1646"/>
                  </a:cxn>
                  <a:cxn ang="0">
                    <a:pos x="18" y="1480"/>
                  </a:cxn>
                  <a:cxn ang="0">
                    <a:pos x="626" y="0"/>
                  </a:cxn>
                </a:cxnLst>
                <a:rect l="0" t="0" r="r" b="b"/>
                <a:pathLst>
                  <a:path w="1362" h="1680">
                    <a:moveTo>
                      <a:pt x="626" y="0"/>
                    </a:moveTo>
                    <a:lnTo>
                      <a:pt x="1362" y="36"/>
                    </a:lnTo>
                    <a:lnTo>
                      <a:pt x="770" y="1514"/>
                    </a:lnTo>
                    <a:lnTo>
                      <a:pt x="770" y="1514"/>
                    </a:lnTo>
                    <a:lnTo>
                      <a:pt x="1356" y="30"/>
                    </a:lnTo>
                    <a:lnTo>
                      <a:pt x="1356" y="230"/>
                    </a:lnTo>
                    <a:lnTo>
                      <a:pt x="786" y="1680"/>
                    </a:lnTo>
                    <a:lnTo>
                      <a:pt x="0" y="1652"/>
                    </a:lnTo>
                    <a:lnTo>
                      <a:pt x="12" y="1490"/>
                    </a:lnTo>
                    <a:lnTo>
                      <a:pt x="768" y="1521"/>
                    </a:lnTo>
                    <a:lnTo>
                      <a:pt x="786" y="1680"/>
                    </a:lnTo>
                    <a:lnTo>
                      <a:pt x="768" y="1521"/>
                    </a:lnTo>
                    <a:lnTo>
                      <a:pt x="18" y="1484"/>
                    </a:lnTo>
                    <a:lnTo>
                      <a:pt x="6" y="1646"/>
                    </a:lnTo>
                    <a:lnTo>
                      <a:pt x="18" y="1480"/>
                    </a:lnTo>
                    <a:lnTo>
                      <a:pt x="62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0808"/>
                  </a:gs>
                  <a:gs pos="15000">
                    <a:srgbClr val="FF0300"/>
                  </a:gs>
                  <a:gs pos="27500">
                    <a:srgbClr val="FF7A00"/>
                  </a:gs>
                  <a:gs pos="50000">
                    <a:srgbClr val="FFF200"/>
                  </a:gs>
                  <a:gs pos="72500">
                    <a:srgbClr val="FF7A00"/>
                  </a:gs>
                  <a:gs pos="85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2" name="Text Box 8"/>
              <p:cNvSpPr txBox="1">
                <a:spLocks noChangeArrowheads="1"/>
              </p:cNvSpPr>
              <p:nvPr/>
            </p:nvSpPr>
            <p:spPr bwMode="auto">
              <a:xfrm rot="-4078625">
                <a:off x="3820" y="1308"/>
                <a:ext cx="1511" cy="453"/>
              </a:xfrm>
              <a:prstGeom prst="rect">
                <a:avLst/>
              </a:prstGeom>
              <a:noFill/>
              <a:ln w="9525" algn="ctr">
                <a:noFill/>
                <a:prstDash val="sysDot"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imes New Roman" pitchFamily="18" charset="0"/>
                  </a:rPr>
                  <a:t>КАРАНДАШИ</a:t>
                </a:r>
                <a:r>
                  <a:rPr lang="ru-RU" sz="2400" b="1">
                    <a:latin typeface="Times New Roman" pitchFamily="18" charset="0"/>
                  </a:rPr>
                  <a:t> </a:t>
                </a:r>
              </a:p>
            </p:txBody>
          </p:sp>
        </p:grpSp>
        <p:grpSp>
          <p:nvGrpSpPr>
            <p:cNvPr id="6153" name="Group 9"/>
            <p:cNvGrpSpPr>
              <a:grpSpLocks/>
            </p:cNvGrpSpPr>
            <p:nvPr/>
          </p:nvGrpSpPr>
          <p:grpSpPr bwMode="auto">
            <a:xfrm rot="-574384">
              <a:off x="3523" y="3173"/>
              <a:ext cx="1266" cy="713"/>
              <a:chOff x="1326" y="852"/>
              <a:chExt cx="1266" cy="673"/>
            </a:xfrm>
          </p:grpSpPr>
          <p:grpSp>
            <p:nvGrpSpPr>
              <p:cNvPr id="6154" name="Group 10"/>
              <p:cNvGrpSpPr>
                <a:grpSpLocks/>
              </p:cNvGrpSpPr>
              <p:nvPr/>
            </p:nvGrpSpPr>
            <p:grpSpPr bwMode="auto">
              <a:xfrm rot="4899735">
                <a:off x="1843" y="973"/>
                <a:ext cx="289" cy="815"/>
                <a:chOff x="343" y="1511"/>
                <a:chExt cx="852" cy="1953"/>
              </a:xfrm>
            </p:grpSpPr>
            <p:sp>
              <p:nvSpPr>
                <p:cNvPr id="6155" name="Freeform 1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56" name="Freeform 1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57" name="Freeform 1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58" name="Freeform 1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59" name="Group 15"/>
              <p:cNvGrpSpPr>
                <a:grpSpLocks/>
              </p:cNvGrpSpPr>
              <p:nvPr/>
            </p:nvGrpSpPr>
            <p:grpSpPr bwMode="auto">
              <a:xfrm rot="4899735">
                <a:off x="1809" y="915"/>
                <a:ext cx="289" cy="815"/>
                <a:chOff x="343" y="1511"/>
                <a:chExt cx="852" cy="1953"/>
              </a:xfrm>
            </p:grpSpPr>
            <p:sp>
              <p:nvSpPr>
                <p:cNvPr id="6160" name="Freeform 1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61" name="Freeform 1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62" name="Freeform 1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63" name="Freeform 1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4" name="Group 20"/>
              <p:cNvGrpSpPr>
                <a:grpSpLocks/>
              </p:cNvGrpSpPr>
              <p:nvPr/>
            </p:nvGrpSpPr>
            <p:grpSpPr bwMode="auto">
              <a:xfrm rot="4899735">
                <a:off x="1740" y="868"/>
                <a:ext cx="289" cy="816"/>
                <a:chOff x="343" y="1511"/>
                <a:chExt cx="852" cy="1953"/>
              </a:xfrm>
            </p:grpSpPr>
            <p:sp>
              <p:nvSpPr>
                <p:cNvPr id="6165" name="Freeform 2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66" name="Freeform 2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67" name="Freeform 2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68" name="Freeform 2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9" name="Group 25"/>
              <p:cNvGrpSpPr>
                <a:grpSpLocks/>
              </p:cNvGrpSpPr>
              <p:nvPr/>
            </p:nvGrpSpPr>
            <p:grpSpPr bwMode="auto">
              <a:xfrm rot="4899735">
                <a:off x="1690" y="803"/>
                <a:ext cx="288" cy="816"/>
                <a:chOff x="343" y="1511"/>
                <a:chExt cx="852" cy="1953"/>
              </a:xfrm>
            </p:grpSpPr>
            <p:sp>
              <p:nvSpPr>
                <p:cNvPr id="6170" name="Freeform 2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71" name="Freeform 2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72" name="Freeform 2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73" name="Freeform 2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4" name="Group 30"/>
              <p:cNvGrpSpPr>
                <a:grpSpLocks/>
              </p:cNvGrpSpPr>
              <p:nvPr/>
            </p:nvGrpSpPr>
            <p:grpSpPr bwMode="auto">
              <a:xfrm rot="4899735">
                <a:off x="1634" y="758"/>
                <a:ext cx="288" cy="815"/>
                <a:chOff x="343" y="1511"/>
                <a:chExt cx="852" cy="1953"/>
              </a:xfrm>
            </p:grpSpPr>
            <p:sp>
              <p:nvSpPr>
                <p:cNvPr id="6175" name="Freeform 3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76" name="Freeform 3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77" name="Freeform 3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78" name="Freeform 3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9" name="Group 35"/>
              <p:cNvGrpSpPr>
                <a:grpSpLocks/>
              </p:cNvGrpSpPr>
              <p:nvPr/>
            </p:nvGrpSpPr>
            <p:grpSpPr bwMode="auto">
              <a:xfrm rot="4899735">
                <a:off x="1589" y="688"/>
                <a:ext cx="289" cy="815"/>
                <a:chOff x="343" y="1511"/>
                <a:chExt cx="852" cy="1953"/>
              </a:xfrm>
            </p:grpSpPr>
            <p:sp>
              <p:nvSpPr>
                <p:cNvPr id="6180" name="Freeform 3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81" name="Freeform 3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82" name="Freeform 3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83" name="Freeform 3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84" name="Group 40"/>
              <p:cNvGrpSpPr>
                <a:grpSpLocks/>
              </p:cNvGrpSpPr>
              <p:nvPr/>
            </p:nvGrpSpPr>
            <p:grpSpPr bwMode="auto">
              <a:xfrm rot="4899735">
                <a:off x="2041" y="852"/>
                <a:ext cx="288" cy="815"/>
                <a:chOff x="343" y="1511"/>
                <a:chExt cx="852" cy="1953"/>
              </a:xfrm>
            </p:grpSpPr>
            <p:sp>
              <p:nvSpPr>
                <p:cNvPr id="6185" name="Freeform 4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86" name="Freeform 4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87" name="Freeform 4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88" name="Freeform 4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89" name="Group 45"/>
              <p:cNvGrpSpPr>
                <a:grpSpLocks/>
              </p:cNvGrpSpPr>
              <p:nvPr/>
            </p:nvGrpSpPr>
            <p:grpSpPr bwMode="auto">
              <a:xfrm rot="4899735">
                <a:off x="1978" y="800"/>
                <a:ext cx="288" cy="816"/>
                <a:chOff x="343" y="1511"/>
                <a:chExt cx="852" cy="1953"/>
              </a:xfrm>
            </p:grpSpPr>
            <p:sp>
              <p:nvSpPr>
                <p:cNvPr id="6190" name="Freeform 4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91" name="Freeform 4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92" name="Freeform 4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93" name="Freeform 4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94" name="Group 50"/>
              <p:cNvGrpSpPr>
                <a:grpSpLocks/>
              </p:cNvGrpSpPr>
              <p:nvPr/>
            </p:nvGrpSpPr>
            <p:grpSpPr bwMode="auto">
              <a:xfrm rot="4899735">
                <a:off x="1896" y="753"/>
                <a:ext cx="289" cy="816"/>
                <a:chOff x="343" y="1511"/>
                <a:chExt cx="852" cy="1953"/>
              </a:xfrm>
            </p:grpSpPr>
            <p:sp>
              <p:nvSpPr>
                <p:cNvPr id="6195" name="Freeform 5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96" name="Freeform 5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97" name="Freeform 5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98" name="Freeform 5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99" name="Group 55"/>
              <p:cNvGrpSpPr>
                <a:grpSpLocks/>
              </p:cNvGrpSpPr>
              <p:nvPr/>
            </p:nvGrpSpPr>
            <p:grpSpPr bwMode="auto">
              <a:xfrm rot="4899735">
                <a:off x="1833" y="700"/>
                <a:ext cx="289" cy="815"/>
                <a:chOff x="343" y="1511"/>
                <a:chExt cx="852" cy="1953"/>
              </a:xfrm>
            </p:grpSpPr>
            <p:sp>
              <p:nvSpPr>
                <p:cNvPr id="6200" name="Freeform 5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1" name="Freeform 5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2" name="Freeform 5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3" name="Freeform 5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04" name="Group 60"/>
              <p:cNvGrpSpPr>
                <a:grpSpLocks/>
              </p:cNvGrpSpPr>
              <p:nvPr/>
            </p:nvGrpSpPr>
            <p:grpSpPr bwMode="auto">
              <a:xfrm rot="4899735">
                <a:off x="1775" y="654"/>
                <a:ext cx="289" cy="817"/>
                <a:chOff x="343" y="1511"/>
                <a:chExt cx="852" cy="1953"/>
              </a:xfrm>
            </p:grpSpPr>
            <p:sp>
              <p:nvSpPr>
                <p:cNvPr id="6205" name="Freeform 61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6" name="Freeform 62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7" name="Freeform 63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8" name="Freeform 64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09" name="Group 65"/>
              <p:cNvGrpSpPr>
                <a:grpSpLocks/>
              </p:cNvGrpSpPr>
              <p:nvPr/>
            </p:nvGrpSpPr>
            <p:grpSpPr bwMode="auto">
              <a:xfrm rot="4899735">
                <a:off x="1758" y="588"/>
                <a:ext cx="288" cy="815"/>
                <a:chOff x="343" y="1511"/>
                <a:chExt cx="852" cy="1953"/>
              </a:xfrm>
            </p:grpSpPr>
            <p:sp>
              <p:nvSpPr>
                <p:cNvPr id="6210" name="Freeform 66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11" name="Freeform 67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12" name="Freeform 68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13" name="Freeform 69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214" name="Freeform 70"/>
            <p:cNvSpPr>
              <a:spLocks/>
            </p:cNvSpPr>
            <p:nvPr/>
          </p:nvSpPr>
          <p:spPr bwMode="auto">
            <a:xfrm>
              <a:off x="4059" y="2614"/>
              <a:ext cx="1429" cy="1031"/>
            </a:xfrm>
            <a:custGeom>
              <a:avLst/>
              <a:gdLst/>
              <a:ahLst/>
              <a:cxnLst>
                <a:cxn ang="0">
                  <a:pos x="1083" y="0"/>
                </a:cxn>
                <a:cxn ang="0">
                  <a:pos x="1428" y="315"/>
                </a:cxn>
                <a:cxn ang="0">
                  <a:pos x="444" y="929"/>
                </a:cxn>
                <a:cxn ang="0">
                  <a:pos x="444" y="929"/>
                </a:cxn>
                <a:cxn ang="0">
                  <a:pos x="1429" y="309"/>
                </a:cxn>
                <a:cxn ang="0">
                  <a:pos x="1334" y="425"/>
                </a:cxn>
                <a:cxn ang="0">
                  <a:pos x="374" y="1031"/>
                </a:cxn>
                <a:cxn ang="0">
                  <a:pos x="430" y="921"/>
                </a:cxn>
                <a:cxn ang="0">
                  <a:pos x="88" y="627"/>
                </a:cxn>
                <a:cxn ang="0">
                  <a:pos x="0" y="700"/>
                </a:cxn>
                <a:cxn ang="0">
                  <a:pos x="82" y="612"/>
                </a:cxn>
                <a:cxn ang="0">
                  <a:pos x="440" y="933"/>
                </a:cxn>
                <a:cxn ang="0">
                  <a:pos x="374" y="1031"/>
                </a:cxn>
                <a:cxn ang="0">
                  <a:pos x="440" y="933"/>
                </a:cxn>
                <a:cxn ang="0">
                  <a:pos x="87" y="610"/>
                </a:cxn>
                <a:cxn ang="0">
                  <a:pos x="6" y="699"/>
                </a:cxn>
                <a:cxn ang="0">
                  <a:pos x="89" y="607"/>
                </a:cxn>
                <a:cxn ang="0">
                  <a:pos x="1083" y="0"/>
                </a:cxn>
              </a:cxnLst>
              <a:rect l="0" t="0" r="r" b="b"/>
              <a:pathLst>
                <a:path w="1429" h="1031">
                  <a:moveTo>
                    <a:pt x="1083" y="0"/>
                  </a:moveTo>
                  <a:lnTo>
                    <a:pt x="1428" y="315"/>
                  </a:lnTo>
                  <a:lnTo>
                    <a:pt x="444" y="929"/>
                  </a:lnTo>
                  <a:lnTo>
                    <a:pt x="444" y="929"/>
                  </a:lnTo>
                  <a:lnTo>
                    <a:pt x="1429" y="309"/>
                  </a:lnTo>
                  <a:lnTo>
                    <a:pt x="1334" y="425"/>
                  </a:lnTo>
                  <a:lnTo>
                    <a:pt x="374" y="1031"/>
                  </a:lnTo>
                  <a:lnTo>
                    <a:pt x="430" y="921"/>
                  </a:lnTo>
                  <a:lnTo>
                    <a:pt x="88" y="627"/>
                  </a:lnTo>
                  <a:lnTo>
                    <a:pt x="0" y="700"/>
                  </a:lnTo>
                  <a:lnTo>
                    <a:pt x="82" y="612"/>
                  </a:lnTo>
                  <a:lnTo>
                    <a:pt x="440" y="933"/>
                  </a:lnTo>
                  <a:lnTo>
                    <a:pt x="374" y="1031"/>
                  </a:lnTo>
                  <a:lnTo>
                    <a:pt x="440" y="933"/>
                  </a:lnTo>
                  <a:lnTo>
                    <a:pt x="87" y="610"/>
                  </a:lnTo>
                  <a:lnTo>
                    <a:pt x="6" y="699"/>
                  </a:lnTo>
                  <a:lnTo>
                    <a:pt x="89" y="607"/>
                  </a:lnTo>
                  <a:lnTo>
                    <a:pt x="1083" y="0"/>
                  </a:lnTo>
                  <a:close/>
                </a:path>
              </a:pathLst>
            </a:custGeom>
            <a:gradFill rotWithShape="1">
              <a:gsLst>
                <a:gs pos="0">
                  <a:srgbClr val="4D0808"/>
                </a:gs>
                <a:gs pos="15000">
                  <a:srgbClr val="FF0300"/>
                </a:gs>
                <a:gs pos="27500">
                  <a:srgbClr val="FF7A00"/>
                </a:gs>
                <a:gs pos="50000">
                  <a:srgbClr val="FFF200"/>
                </a:gs>
                <a:gs pos="72500">
                  <a:srgbClr val="FF7A00"/>
                </a:gs>
                <a:gs pos="85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215" name="Text Box 71"/>
            <p:cNvSpPr txBox="1">
              <a:spLocks noChangeArrowheads="1"/>
            </p:cNvSpPr>
            <p:nvPr/>
          </p:nvSpPr>
          <p:spPr bwMode="auto">
            <a:xfrm rot="-1729082">
              <a:off x="4219" y="2978"/>
              <a:ext cx="1122" cy="288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КАРАНДАШИ</a:t>
              </a:r>
              <a:r>
                <a:rPr 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6216" name="Freeform 72"/>
            <p:cNvSpPr>
              <a:spLocks/>
            </p:cNvSpPr>
            <p:nvPr/>
          </p:nvSpPr>
          <p:spPr bwMode="auto">
            <a:xfrm>
              <a:off x="4063" y="3225"/>
              <a:ext cx="432" cy="420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372" y="420"/>
                </a:cxn>
                <a:cxn ang="0">
                  <a:pos x="432" y="318"/>
                </a:cxn>
                <a:cxn ang="0">
                  <a:pos x="72" y="0"/>
                </a:cxn>
                <a:cxn ang="0">
                  <a:pos x="0" y="90"/>
                </a:cxn>
              </a:cxnLst>
              <a:rect l="0" t="0" r="r" b="b"/>
              <a:pathLst>
                <a:path w="432" h="420">
                  <a:moveTo>
                    <a:pt x="0" y="90"/>
                  </a:moveTo>
                  <a:lnTo>
                    <a:pt x="372" y="420"/>
                  </a:lnTo>
                  <a:lnTo>
                    <a:pt x="432" y="318"/>
                  </a:lnTo>
                  <a:lnTo>
                    <a:pt x="72" y="0"/>
                  </a:lnTo>
                  <a:lnTo>
                    <a:pt x="0" y="90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22500">
                  <a:srgbClr val="FF7A00"/>
                </a:gs>
                <a:gs pos="35000">
                  <a:srgbClr val="FF0300"/>
                </a:gs>
                <a:gs pos="50000">
                  <a:srgbClr val="4D0808"/>
                </a:gs>
                <a:gs pos="65000">
                  <a:srgbClr val="FF0300"/>
                </a:gs>
                <a:gs pos="77500">
                  <a:srgbClr val="FF7A00"/>
                </a:gs>
                <a:gs pos="100000">
                  <a:srgbClr val="FFF2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217" name="Group 73"/>
          <p:cNvGrpSpPr>
            <a:grpSpLocks/>
          </p:cNvGrpSpPr>
          <p:nvPr/>
        </p:nvGrpSpPr>
        <p:grpSpPr bwMode="auto">
          <a:xfrm>
            <a:off x="0" y="1771650"/>
            <a:ext cx="3119438" cy="2198688"/>
            <a:chOff x="3523" y="2614"/>
            <a:chExt cx="1965" cy="1385"/>
          </a:xfrm>
        </p:grpSpPr>
        <p:grpSp>
          <p:nvGrpSpPr>
            <p:cNvPr id="6218" name="Group 74"/>
            <p:cNvGrpSpPr>
              <a:grpSpLocks/>
            </p:cNvGrpSpPr>
            <p:nvPr/>
          </p:nvGrpSpPr>
          <p:grpSpPr bwMode="auto">
            <a:xfrm rot="2349543">
              <a:off x="3846" y="2751"/>
              <a:ext cx="865" cy="1248"/>
              <a:chOff x="3886" y="696"/>
              <a:chExt cx="1362" cy="1680"/>
            </a:xfrm>
          </p:grpSpPr>
          <p:sp>
            <p:nvSpPr>
              <p:cNvPr id="6219" name="Freeform 75"/>
              <p:cNvSpPr>
                <a:spLocks/>
              </p:cNvSpPr>
              <p:nvPr/>
            </p:nvSpPr>
            <p:spPr bwMode="auto">
              <a:xfrm>
                <a:off x="3886" y="696"/>
                <a:ext cx="1362" cy="1680"/>
              </a:xfrm>
              <a:custGeom>
                <a:avLst/>
                <a:gdLst/>
                <a:ahLst/>
                <a:cxnLst>
                  <a:cxn ang="0">
                    <a:pos x="626" y="0"/>
                  </a:cxn>
                  <a:cxn ang="0">
                    <a:pos x="1362" y="36"/>
                  </a:cxn>
                  <a:cxn ang="0">
                    <a:pos x="770" y="1514"/>
                  </a:cxn>
                  <a:cxn ang="0">
                    <a:pos x="770" y="1514"/>
                  </a:cxn>
                  <a:cxn ang="0">
                    <a:pos x="1356" y="30"/>
                  </a:cxn>
                  <a:cxn ang="0">
                    <a:pos x="1356" y="230"/>
                  </a:cxn>
                  <a:cxn ang="0">
                    <a:pos x="786" y="1680"/>
                  </a:cxn>
                  <a:cxn ang="0">
                    <a:pos x="0" y="1652"/>
                  </a:cxn>
                  <a:cxn ang="0">
                    <a:pos x="12" y="1490"/>
                  </a:cxn>
                  <a:cxn ang="0">
                    <a:pos x="768" y="1521"/>
                  </a:cxn>
                  <a:cxn ang="0">
                    <a:pos x="786" y="1680"/>
                  </a:cxn>
                  <a:cxn ang="0">
                    <a:pos x="768" y="1521"/>
                  </a:cxn>
                  <a:cxn ang="0">
                    <a:pos x="18" y="1484"/>
                  </a:cxn>
                  <a:cxn ang="0">
                    <a:pos x="6" y="1646"/>
                  </a:cxn>
                  <a:cxn ang="0">
                    <a:pos x="18" y="1480"/>
                  </a:cxn>
                  <a:cxn ang="0">
                    <a:pos x="626" y="0"/>
                  </a:cxn>
                </a:cxnLst>
                <a:rect l="0" t="0" r="r" b="b"/>
                <a:pathLst>
                  <a:path w="1362" h="1680">
                    <a:moveTo>
                      <a:pt x="626" y="0"/>
                    </a:moveTo>
                    <a:lnTo>
                      <a:pt x="1362" y="36"/>
                    </a:lnTo>
                    <a:lnTo>
                      <a:pt x="770" y="1514"/>
                    </a:lnTo>
                    <a:lnTo>
                      <a:pt x="770" y="1514"/>
                    </a:lnTo>
                    <a:lnTo>
                      <a:pt x="1356" y="30"/>
                    </a:lnTo>
                    <a:lnTo>
                      <a:pt x="1356" y="230"/>
                    </a:lnTo>
                    <a:lnTo>
                      <a:pt x="786" y="1680"/>
                    </a:lnTo>
                    <a:lnTo>
                      <a:pt x="0" y="1652"/>
                    </a:lnTo>
                    <a:lnTo>
                      <a:pt x="12" y="1490"/>
                    </a:lnTo>
                    <a:lnTo>
                      <a:pt x="768" y="1521"/>
                    </a:lnTo>
                    <a:lnTo>
                      <a:pt x="786" y="1680"/>
                    </a:lnTo>
                    <a:lnTo>
                      <a:pt x="768" y="1521"/>
                    </a:lnTo>
                    <a:lnTo>
                      <a:pt x="18" y="1484"/>
                    </a:lnTo>
                    <a:lnTo>
                      <a:pt x="6" y="1646"/>
                    </a:lnTo>
                    <a:lnTo>
                      <a:pt x="18" y="1480"/>
                    </a:lnTo>
                    <a:lnTo>
                      <a:pt x="62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0808"/>
                  </a:gs>
                  <a:gs pos="15000">
                    <a:srgbClr val="FF0300"/>
                  </a:gs>
                  <a:gs pos="27500">
                    <a:srgbClr val="FF7A00"/>
                  </a:gs>
                  <a:gs pos="50000">
                    <a:srgbClr val="FFF200"/>
                  </a:gs>
                  <a:gs pos="72500">
                    <a:srgbClr val="FF7A00"/>
                  </a:gs>
                  <a:gs pos="85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20" name="Text Box 76"/>
              <p:cNvSpPr txBox="1">
                <a:spLocks noChangeArrowheads="1"/>
              </p:cNvSpPr>
              <p:nvPr/>
            </p:nvSpPr>
            <p:spPr bwMode="auto">
              <a:xfrm rot="-4078625">
                <a:off x="3820" y="1308"/>
                <a:ext cx="1511" cy="453"/>
              </a:xfrm>
              <a:prstGeom prst="rect">
                <a:avLst/>
              </a:prstGeom>
              <a:noFill/>
              <a:ln w="9525" algn="ctr">
                <a:noFill/>
                <a:prstDash val="sysDot"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imes New Roman" pitchFamily="18" charset="0"/>
                  </a:rPr>
                  <a:t>КАРАНДАШИ</a:t>
                </a:r>
                <a:r>
                  <a:rPr lang="ru-RU" sz="2400" b="1">
                    <a:latin typeface="Times New Roman" pitchFamily="18" charset="0"/>
                  </a:rPr>
                  <a:t> </a:t>
                </a:r>
              </a:p>
            </p:txBody>
          </p:sp>
        </p:grpSp>
        <p:grpSp>
          <p:nvGrpSpPr>
            <p:cNvPr id="6221" name="Group 77"/>
            <p:cNvGrpSpPr>
              <a:grpSpLocks/>
            </p:cNvGrpSpPr>
            <p:nvPr/>
          </p:nvGrpSpPr>
          <p:grpSpPr bwMode="auto">
            <a:xfrm rot="-574384">
              <a:off x="3523" y="3173"/>
              <a:ext cx="1266" cy="713"/>
              <a:chOff x="1326" y="852"/>
              <a:chExt cx="1266" cy="673"/>
            </a:xfrm>
          </p:grpSpPr>
          <p:grpSp>
            <p:nvGrpSpPr>
              <p:cNvPr id="6222" name="Group 78"/>
              <p:cNvGrpSpPr>
                <a:grpSpLocks/>
              </p:cNvGrpSpPr>
              <p:nvPr/>
            </p:nvGrpSpPr>
            <p:grpSpPr bwMode="auto">
              <a:xfrm rot="4899735">
                <a:off x="1843" y="973"/>
                <a:ext cx="289" cy="815"/>
                <a:chOff x="343" y="1511"/>
                <a:chExt cx="852" cy="1953"/>
              </a:xfrm>
            </p:grpSpPr>
            <p:sp>
              <p:nvSpPr>
                <p:cNvPr id="6223" name="Freeform 7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24" name="Freeform 8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25" name="Freeform 8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26" name="Freeform 8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27" name="Group 83"/>
              <p:cNvGrpSpPr>
                <a:grpSpLocks/>
              </p:cNvGrpSpPr>
              <p:nvPr/>
            </p:nvGrpSpPr>
            <p:grpSpPr bwMode="auto">
              <a:xfrm rot="4899735">
                <a:off x="1809" y="915"/>
                <a:ext cx="289" cy="815"/>
                <a:chOff x="343" y="1511"/>
                <a:chExt cx="852" cy="1953"/>
              </a:xfrm>
            </p:grpSpPr>
            <p:sp>
              <p:nvSpPr>
                <p:cNvPr id="6228" name="Freeform 8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29" name="Freeform 8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30" name="Freeform 8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31" name="Freeform 8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32" name="Group 88"/>
              <p:cNvGrpSpPr>
                <a:grpSpLocks/>
              </p:cNvGrpSpPr>
              <p:nvPr/>
            </p:nvGrpSpPr>
            <p:grpSpPr bwMode="auto">
              <a:xfrm rot="4899735">
                <a:off x="1740" y="868"/>
                <a:ext cx="289" cy="816"/>
                <a:chOff x="343" y="1511"/>
                <a:chExt cx="852" cy="1953"/>
              </a:xfrm>
            </p:grpSpPr>
            <p:sp>
              <p:nvSpPr>
                <p:cNvPr id="6233" name="Freeform 8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34" name="Freeform 9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35" name="Freeform 9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36" name="Freeform 9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37" name="Group 93"/>
              <p:cNvGrpSpPr>
                <a:grpSpLocks/>
              </p:cNvGrpSpPr>
              <p:nvPr/>
            </p:nvGrpSpPr>
            <p:grpSpPr bwMode="auto">
              <a:xfrm rot="4899735">
                <a:off x="1690" y="803"/>
                <a:ext cx="288" cy="816"/>
                <a:chOff x="343" y="1511"/>
                <a:chExt cx="852" cy="1953"/>
              </a:xfrm>
            </p:grpSpPr>
            <p:sp>
              <p:nvSpPr>
                <p:cNvPr id="6238" name="Freeform 9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39" name="Freeform 9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40" name="Freeform 9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41" name="Freeform 9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42" name="Group 98"/>
              <p:cNvGrpSpPr>
                <a:grpSpLocks/>
              </p:cNvGrpSpPr>
              <p:nvPr/>
            </p:nvGrpSpPr>
            <p:grpSpPr bwMode="auto">
              <a:xfrm rot="4899735">
                <a:off x="1634" y="758"/>
                <a:ext cx="288" cy="815"/>
                <a:chOff x="343" y="1511"/>
                <a:chExt cx="852" cy="1953"/>
              </a:xfrm>
            </p:grpSpPr>
            <p:sp>
              <p:nvSpPr>
                <p:cNvPr id="6243" name="Freeform 9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44" name="Freeform 10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45" name="Freeform 10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46" name="Freeform 10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47" name="Group 103"/>
              <p:cNvGrpSpPr>
                <a:grpSpLocks/>
              </p:cNvGrpSpPr>
              <p:nvPr/>
            </p:nvGrpSpPr>
            <p:grpSpPr bwMode="auto">
              <a:xfrm rot="4899735">
                <a:off x="1589" y="688"/>
                <a:ext cx="289" cy="815"/>
                <a:chOff x="343" y="1511"/>
                <a:chExt cx="852" cy="1953"/>
              </a:xfrm>
            </p:grpSpPr>
            <p:sp>
              <p:nvSpPr>
                <p:cNvPr id="6248" name="Freeform 10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49" name="Freeform 10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50" name="Freeform 10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51" name="Freeform 10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52" name="Group 108"/>
              <p:cNvGrpSpPr>
                <a:grpSpLocks/>
              </p:cNvGrpSpPr>
              <p:nvPr/>
            </p:nvGrpSpPr>
            <p:grpSpPr bwMode="auto">
              <a:xfrm rot="4899735">
                <a:off x="2041" y="852"/>
                <a:ext cx="288" cy="815"/>
                <a:chOff x="343" y="1511"/>
                <a:chExt cx="852" cy="1953"/>
              </a:xfrm>
            </p:grpSpPr>
            <p:sp>
              <p:nvSpPr>
                <p:cNvPr id="6253" name="Freeform 10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54" name="Freeform 11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55" name="Freeform 11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56" name="Freeform 11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57" name="Group 113"/>
              <p:cNvGrpSpPr>
                <a:grpSpLocks/>
              </p:cNvGrpSpPr>
              <p:nvPr/>
            </p:nvGrpSpPr>
            <p:grpSpPr bwMode="auto">
              <a:xfrm rot="4899735">
                <a:off x="1978" y="800"/>
                <a:ext cx="288" cy="816"/>
                <a:chOff x="343" y="1511"/>
                <a:chExt cx="852" cy="1953"/>
              </a:xfrm>
            </p:grpSpPr>
            <p:sp>
              <p:nvSpPr>
                <p:cNvPr id="6258" name="Freeform 11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59" name="Freeform 11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60" name="Freeform 11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61" name="Freeform 11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62" name="Group 118"/>
              <p:cNvGrpSpPr>
                <a:grpSpLocks/>
              </p:cNvGrpSpPr>
              <p:nvPr/>
            </p:nvGrpSpPr>
            <p:grpSpPr bwMode="auto">
              <a:xfrm rot="4899735">
                <a:off x="1896" y="753"/>
                <a:ext cx="289" cy="816"/>
                <a:chOff x="343" y="1511"/>
                <a:chExt cx="852" cy="1953"/>
              </a:xfrm>
            </p:grpSpPr>
            <p:sp>
              <p:nvSpPr>
                <p:cNvPr id="6263" name="Freeform 11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64" name="Freeform 12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65" name="Freeform 12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66" name="Freeform 12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67" name="Group 123"/>
              <p:cNvGrpSpPr>
                <a:grpSpLocks/>
              </p:cNvGrpSpPr>
              <p:nvPr/>
            </p:nvGrpSpPr>
            <p:grpSpPr bwMode="auto">
              <a:xfrm rot="4899735">
                <a:off x="1833" y="700"/>
                <a:ext cx="289" cy="815"/>
                <a:chOff x="343" y="1511"/>
                <a:chExt cx="852" cy="1953"/>
              </a:xfrm>
            </p:grpSpPr>
            <p:sp>
              <p:nvSpPr>
                <p:cNvPr id="6268" name="Freeform 12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69" name="Freeform 12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70" name="Freeform 12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71" name="Freeform 12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72" name="Group 128"/>
              <p:cNvGrpSpPr>
                <a:grpSpLocks/>
              </p:cNvGrpSpPr>
              <p:nvPr/>
            </p:nvGrpSpPr>
            <p:grpSpPr bwMode="auto">
              <a:xfrm rot="4899735">
                <a:off x="1775" y="654"/>
                <a:ext cx="289" cy="817"/>
                <a:chOff x="343" y="1511"/>
                <a:chExt cx="852" cy="1953"/>
              </a:xfrm>
            </p:grpSpPr>
            <p:sp>
              <p:nvSpPr>
                <p:cNvPr id="6273" name="Freeform 129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74" name="Freeform 130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75" name="Freeform 131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76" name="Freeform 132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77" name="Group 133"/>
              <p:cNvGrpSpPr>
                <a:grpSpLocks/>
              </p:cNvGrpSpPr>
              <p:nvPr/>
            </p:nvGrpSpPr>
            <p:grpSpPr bwMode="auto">
              <a:xfrm rot="4899735">
                <a:off x="1758" y="588"/>
                <a:ext cx="288" cy="815"/>
                <a:chOff x="343" y="1511"/>
                <a:chExt cx="852" cy="1953"/>
              </a:xfrm>
            </p:grpSpPr>
            <p:sp>
              <p:nvSpPr>
                <p:cNvPr id="6278" name="Freeform 134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79" name="Freeform 135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80" name="Freeform 136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81" name="Freeform 137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282" name="Freeform 138"/>
            <p:cNvSpPr>
              <a:spLocks/>
            </p:cNvSpPr>
            <p:nvPr/>
          </p:nvSpPr>
          <p:spPr bwMode="auto">
            <a:xfrm>
              <a:off x="4059" y="2614"/>
              <a:ext cx="1429" cy="1031"/>
            </a:xfrm>
            <a:custGeom>
              <a:avLst/>
              <a:gdLst/>
              <a:ahLst/>
              <a:cxnLst>
                <a:cxn ang="0">
                  <a:pos x="1083" y="0"/>
                </a:cxn>
                <a:cxn ang="0">
                  <a:pos x="1428" y="315"/>
                </a:cxn>
                <a:cxn ang="0">
                  <a:pos x="444" y="929"/>
                </a:cxn>
                <a:cxn ang="0">
                  <a:pos x="444" y="929"/>
                </a:cxn>
                <a:cxn ang="0">
                  <a:pos x="1429" y="309"/>
                </a:cxn>
                <a:cxn ang="0">
                  <a:pos x="1334" y="425"/>
                </a:cxn>
                <a:cxn ang="0">
                  <a:pos x="374" y="1031"/>
                </a:cxn>
                <a:cxn ang="0">
                  <a:pos x="430" y="921"/>
                </a:cxn>
                <a:cxn ang="0">
                  <a:pos x="88" y="627"/>
                </a:cxn>
                <a:cxn ang="0">
                  <a:pos x="0" y="700"/>
                </a:cxn>
                <a:cxn ang="0">
                  <a:pos x="82" y="612"/>
                </a:cxn>
                <a:cxn ang="0">
                  <a:pos x="440" y="933"/>
                </a:cxn>
                <a:cxn ang="0">
                  <a:pos x="374" y="1031"/>
                </a:cxn>
                <a:cxn ang="0">
                  <a:pos x="440" y="933"/>
                </a:cxn>
                <a:cxn ang="0">
                  <a:pos x="87" y="610"/>
                </a:cxn>
                <a:cxn ang="0">
                  <a:pos x="6" y="699"/>
                </a:cxn>
                <a:cxn ang="0">
                  <a:pos x="89" y="607"/>
                </a:cxn>
                <a:cxn ang="0">
                  <a:pos x="1083" y="0"/>
                </a:cxn>
              </a:cxnLst>
              <a:rect l="0" t="0" r="r" b="b"/>
              <a:pathLst>
                <a:path w="1429" h="1031">
                  <a:moveTo>
                    <a:pt x="1083" y="0"/>
                  </a:moveTo>
                  <a:lnTo>
                    <a:pt x="1428" y="315"/>
                  </a:lnTo>
                  <a:lnTo>
                    <a:pt x="444" y="929"/>
                  </a:lnTo>
                  <a:lnTo>
                    <a:pt x="444" y="929"/>
                  </a:lnTo>
                  <a:lnTo>
                    <a:pt x="1429" y="309"/>
                  </a:lnTo>
                  <a:lnTo>
                    <a:pt x="1334" y="425"/>
                  </a:lnTo>
                  <a:lnTo>
                    <a:pt x="374" y="1031"/>
                  </a:lnTo>
                  <a:lnTo>
                    <a:pt x="430" y="921"/>
                  </a:lnTo>
                  <a:lnTo>
                    <a:pt x="88" y="627"/>
                  </a:lnTo>
                  <a:lnTo>
                    <a:pt x="0" y="700"/>
                  </a:lnTo>
                  <a:lnTo>
                    <a:pt x="82" y="612"/>
                  </a:lnTo>
                  <a:lnTo>
                    <a:pt x="440" y="933"/>
                  </a:lnTo>
                  <a:lnTo>
                    <a:pt x="374" y="1031"/>
                  </a:lnTo>
                  <a:lnTo>
                    <a:pt x="440" y="933"/>
                  </a:lnTo>
                  <a:lnTo>
                    <a:pt x="87" y="610"/>
                  </a:lnTo>
                  <a:lnTo>
                    <a:pt x="6" y="699"/>
                  </a:lnTo>
                  <a:lnTo>
                    <a:pt x="89" y="607"/>
                  </a:lnTo>
                  <a:lnTo>
                    <a:pt x="1083" y="0"/>
                  </a:lnTo>
                  <a:close/>
                </a:path>
              </a:pathLst>
            </a:custGeom>
            <a:gradFill rotWithShape="1">
              <a:gsLst>
                <a:gs pos="0">
                  <a:srgbClr val="4D0808"/>
                </a:gs>
                <a:gs pos="15000">
                  <a:srgbClr val="FF0300"/>
                </a:gs>
                <a:gs pos="27500">
                  <a:srgbClr val="FF7A00"/>
                </a:gs>
                <a:gs pos="50000">
                  <a:srgbClr val="FFF200"/>
                </a:gs>
                <a:gs pos="72500">
                  <a:srgbClr val="FF7A00"/>
                </a:gs>
                <a:gs pos="85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283" name="Text Box 139"/>
            <p:cNvSpPr txBox="1">
              <a:spLocks noChangeArrowheads="1"/>
            </p:cNvSpPr>
            <p:nvPr/>
          </p:nvSpPr>
          <p:spPr bwMode="auto">
            <a:xfrm rot="-1729082">
              <a:off x="4219" y="2978"/>
              <a:ext cx="1122" cy="288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КАРАНДАШИ</a:t>
              </a:r>
              <a:r>
                <a:rPr 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6284" name="Freeform 140"/>
            <p:cNvSpPr>
              <a:spLocks/>
            </p:cNvSpPr>
            <p:nvPr/>
          </p:nvSpPr>
          <p:spPr bwMode="auto">
            <a:xfrm>
              <a:off x="4063" y="3225"/>
              <a:ext cx="432" cy="420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372" y="420"/>
                </a:cxn>
                <a:cxn ang="0">
                  <a:pos x="432" y="318"/>
                </a:cxn>
                <a:cxn ang="0">
                  <a:pos x="72" y="0"/>
                </a:cxn>
                <a:cxn ang="0">
                  <a:pos x="0" y="90"/>
                </a:cxn>
              </a:cxnLst>
              <a:rect l="0" t="0" r="r" b="b"/>
              <a:pathLst>
                <a:path w="432" h="420">
                  <a:moveTo>
                    <a:pt x="0" y="90"/>
                  </a:moveTo>
                  <a:lnTo>
                    <a:pt x="372" y="420"/>
                  </a:lnTo>
                  <a:lnTo>
                    <a:pt x="432" y="318"/>
                  </a:lnTo>
                  <a:lnTo>
                    <a:pt x="72" y="0"/>
                  </a:lnTo>
                  <a:lnTo>
                    <a:pt x="0" y="90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22500">
                  <a:srgbClr val="FF7A00"/>
                </a:gs>
                <a:gs pos="35000">
                  <a:srgbClr val="FF0300"/>
                </a:gs>
                <a:gs pos="50000">
                  <a:srgbClr val="4D0808"/>
                </a:gs>
                <a:gs pos="65000">
                  <a:srgbClr val="FF0300"/>
                </a:gs>
                <a:gs pos="77500">
                  <a:srgbClr val="FF7A00"/>
                </a:gs>
                <a:gs pos="100000">
                  <a:srgbClr val="FFF2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285" name="Group 141"/>
          <p:cNvGrpSpPr>
            <a:grpSpLocks/>
          </p:cNvGrpSpPr>
          <p:nvPr/>
        </p:nvGrpSpPr>
        <p:grpSpPr bwMode="auto">
          <a:xfrm>
            <a:off x="300038" y="2492375"/>
            <a:ext cx="3119437" cy="2198688"/>
            <a:chOff x="3523" y="2614"/>
            <a:chExt cx="1965" cy="1385"/>
          </a:xfrm>
        </p:grpSpPr>
        <p:grpSp>
          <p:nvGrpSpPr>
            <p:cNvPr id="6286" name="Group 142"/>
            <p:cNvGrpSpPr>
              <a:grpSpLocks/>
            </p:cNvGrpSpPr>
            <p:nvPr/>
          </p:nvGrpSpPr>
          <p:grpSpPr bwMode="auto">
            <a:xfrm rot="2349543">
              <a:off x="3846" y="2751"/>
              <a:ext cx="865" cy="1248"/>
              <a:chOff x="3886" y="696"/>
              <a:chExt cx="1362" cy="1680"/>
            </a:xfrm>
          </p:grpSpPr>
          <p:sp>
            <p:nvSpPr>
              <p:cNvPr id="6287" name="Freeform 143"/>
              <p:cNvSpPr>
                <a:spLocks/>
              </p:cNvSpPr>
              <p:nvPr/>
            </p:nvSpPr>
            <p:spPr bwMode="auto">
              <a:xfrm>
                <a:off x="3886" y="696"/>
                <a:ext cx="1362" cy="1680"/>
              </a:xfrm>
              <a:custGeom>
                <a:avLst/>
                <a:gdLst/>
                <a:ahLst/>
                <a:cxnLst>
                  <a:cxn ang="0">
                    <a:pos x="626" y="0"/>
                  </a:cxn>
                  <a:cxn ang="0">
                    <a:pos x="1362" y="36"/>
                  </a:cxn>
                  <a:cxn ang="0">
                    <a:pos x="770" y="1514"/>
                  </a:cxn>
                  <a:cxn ang="0">
                    <a:pos x="770" y="1514"/>
                  </a:cxn>
                  <a:cxn ang="0">
                    <a:pos x="1356" y="30"/>
                  </a:cxn>
                  <a:cxn ang="0">
                    <a:pos x="1356" y="230"/>
                  </a:cxn>
                  <a:cxn ang="0">
                    <a:pos x="786" y="1680"/>
                  </a:cxn>
                  <a:cxn ang="0">
                    <a:pos x="0" y="1652"/>
                  </a:cxn>
                  <a:cxn ang="0">
                    <a:pos x="12" y="1490"/>
                  </a:cxn>
                  <a:cxn ang="0">
                    <a:pos x="768" y="1521"/>
                  </a:cxn>
                  <a:cxn ang="0">
                    <a:pos x="786" y="1680"/>
                  </a:cxn>
                  <a:cxn ang="0">
                    <a:pos x="768" y="1521"/>
                  </a:cxn>
                  <a:cxn ang="0">
                    <a:pos x="18" y="1484"/>
                  </a:cxn>
                  <a:cxn ang="0">
                    <a:pos x="6" y="1646"/>
                  </a:cxn>
                  <a:cxn ang="0">
                    <a:pos x="18" y="1480"/>
                  </a:cxn>
                  <a:cxn ang="0">
                    <a:pos x="626" y="0"/>
                  </a:cxn>
                </a:cxnLst>
                <a:rect l="0" t="0" r="r" b="b"/>
                <a:pathLst>
                  <a:path w="1362" h="1680">
                    <a:moveTo>
                      <a:pt x="626" y="0"/>
                    </a:moveTo>
                    <a:lnTo>
                      <a:pt x="1362" y="36"/>
                    </a:lnTo>
                    <a:lnTo>
                      <a:pt x="770" y="1514"/>
                    </a:lnTo>
                    <a:lnTo>
                      <a:pt x="770" y="1514"/>
                    </a:lnTo>
                    <a:lnTo>
                      <a:pt x="1356" y="30"/>
                    </a:lnTo>
                    <a:lnTo>
                      <a:pt x="1356" y="230"/>
                    </a:lnTo>
                    <a:lnTo>
                      <a:pt x="786" y="1680"/>
                    </a:lnTo>
                    <a:lnTo>
                      <a:pt x="0" y="1652"/>
                    </a:lnTo>
                    <a:lnTo>
                      <a:pt x="12" y="1490"/>
                    </a:lnTo>
                    <a:lnTo>
                      <a:pt x="768" y="1521"/>
                    </a:lnTo>
                    <a:lnTo>
                      <a:pt x="786" y="1680"/>
                    </a:lnTo>
                    <a:lnTo>
                      <a:pt x="768" y="1521"/>
                    </a:lnTo>
                    <a:lnTo>
                      <a:pt x="18" y="1484"/>
                    </a:lnTo>
                    <a:lnTo>
                      <a:pt x="6" y="1646"/>
                    </a:lnTo>
                    <a:lnTo>
                      <a:pt x="18" y="1480"/>
                    </a:lnTo>
                    <a:lnTo>
                      <a:pt x="62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0808"/>
                  </a:gs>
                  <a:gs pos="15000">
                    <a:srgbClr val="FF0300"/>
                  </a:gs>
                  <a:gs pos="27500">
                    <a:srgbClr val="FF7A00"/>
                  </a:gs>
                  <a:gs pos="50000">
                    <a:srgbClr val="FFF200"/>
                  </a:gs>
                  <a:gs pos="72500">
                    <a:srgbClr val="FF7A00"/>
                  </a:gs>
                  <a:gs pos="85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8" name="Text Box 144"/>
              <p:cNvSpPr txBox="1">
                <a:spLocks noChangeArrowheads="1"/>
              </p:cNvSpPr>
              <p:nvPr/>
            </p:nvSpPr>
            <p:spPr bwMode="auto">
              <a:xfrm rot="-4078625">
                <a:off x="3820" y="1308"/>
                <a:ext cx="1511" cy="453"/>
              </a:xfrm>
              <a:prstGeom prst="rect">
                <a:avLst/>
              </a:prstGeom>
              <a:noFill/>
              <a:ln w="9525" algn="ctr">
                <a:noFill/>
                <a:prstDash val="sysDot"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imes New Roman" pitchFamily="18" charset="0"/>
                  </a:rPr>
                  <a:t>КАРАНДАШИ</a:t>
                </a:r>
                <a:r>
                  <a:rPr lang="ru-RU" sz="2400" b="1">
                    <a:latin typeface="Times New Roman" pitchFamily="18" charset="0"/>
                  </a:rPr>
                  <a:t> </a:t>
                </a:r>
              </a:p>
            </p:txBody>
          </p:sp>
        </p:grpSp>
        <p:grpSp>
          <p:nvGrpSpPr>
            <p:cNvPr id="6289" name="Group 145"/>
            <p:cNvGrpSpPr>
              <a:grpSpLocks/>
            </p:cNvGrpSpPr>
            <p:nvPr/>
          </p:nvGrpSpPr>
          <p:grpSpPr bwMode="auto">
            <a:xfrm rot="-574384">
              <a:off x="3523" y="3173"/>
              <a:ext cx="1266" cy="713"/>
              <a:chOff x="1326" y="852"/>
              <a:chExt cx="1266" cy="673"/>
            </a:xfrm>
          </p:grpSpPr>
          <p:grpSp>
            <p:nvGrpSpPr>
              <p:cNvPr id="6290" name="Group 146"/>
              <p:cNvGrpSpPr>
                <a:grpSpLocks/>
              </p:cNvGrpSpPr>
              <p:nvPr/>
            </p:nvGrpSpPr>
            <p:grpSpPr bwMode="auto">
              <a:xfrm rot="4899735">
                <a:off x="1843" y="973"/>
                <a:ext cx="289" cy="815"/>
                <a:chOff x="343" y="1511"/>
                <a:chExt cx="852" cy="1953"/>
              </a:xfrm>
            </p:grpSpPr>
            <p:sp>
              <p:nvSpPr>
                <p:cNvPr id="6291" name="Freeform 14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92" name="Freeform 14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93" name="Freeform 14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94" name="Freeform 15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95" name="Group 151"/>
              <p:cNvGrpSpPr>
                <a:grpSpLocks/>
              </p:cNvGrpSpPr>
              <p:nvPr/>
            </p:nvGrpSpPr>
            <p:grpSpPr bwMode="auto">
              <a:xfrm rot="4899735">
                <a:off x="1809" y="915"/>
                <a:ext cx="289" cy="815"/>
                <a:chOff x="343" y="1511"/>
                <a:chExt cx="852" cy="1953"/>
              </a:xfrm>
            </p:grpSpPr>
            <p:sp>
              <p:nvSpPr>
                <p:cNvPr id="6296" name="Freeform 15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97" name="Freeform 15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98" name="Freeform 15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99" name="Freeform 15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00" name="Group 156"/>
              <p:cNvGrpSpPr>
                <a:grpSpLocks/>
              </p:cNvGrpSpPr>
              <p:nvPr/>
            </p:nvGrpSpPr>
            <p:grpSpPr bwMode="auto">
              <a:xfrm rot="4899735">
                <a:off x="1740" y="868"/>
                <a:ext cx="289" cy="816"/>
                <a:chOff x="343" y="1511"/>
                <a:chExt cx="852" cy="1953"/>
              </a:xfrm>
            </p:grpSpPr>
            <p:sp>
              <p:nvSpPr>
                <p:cNvPr id="6301" name="Freeform 15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02" name="Freeform 15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03" name="Freeform 15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04" name="Freeform 16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05" name="Group 161"/>
              <p:cNvGrpSpPr>
                <a:grpSpLocks/>
              </p:cNvGrpSpPr>
              <p:nvPr/>
            </p:nvGrpSpPr>
            <p:grpSpPr bwMode="auto">
              <a:xfrm rot="4899735">
                <a:off x="1690" y="803"/>
                <a:ext cx="288" cy="816"/>
                <a:chOff x="343" y="1511"/>
                <a:chExt cx="852" cy="1953"/>
              </a:xfrm>
            </p:grpSpPr>
            <p:sp>
              <p:nvSpPr>
                <p:cNvPr id="6306" name="Freeform 16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07" name="Freeform 16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08" name="Freeform 16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09" name="Freeform 16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10" name="Group 166"/>
              <p:cNvGrpSpPr>
                <a:grpSpLocks/>
              </p:cNvGrpSpPr>
              <p:nvPr/>
            </p:nvGrpSpPr>
            <p:grpSpPr bwMode="auto">
              <a:xfrm rot="4899735">
                <a:off x="1634" y="758"/>
                <a:ext cx="288" cy="815"/>
                <a:chOff x="343" y="1511"/>
                <a:chExt cx="852" cy="1953"/>
              </a:xfrm>
            </p:grpSpPr>
            <p:sp>
              <p:nvSpPr>
                <p:cNvPr id="6311" name="Freeform 16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12" name="Freeform 16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13" name="Freeform 16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14" name="Freeform 17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15" name="Group 171"/>
              <p:cNvGrpSpPr>
                <a:grpSpLocks/>
              </p:cNvGrpSpPr>
              <p:nvPr/>
            </p:nvGrpSpPr>
            <p:grpSpPr bwMode="auto">
              <a:xfrm rot="4899735">
                <a:off x="1589" y="688"/>
                <a:ext cx="289" cy="815"/>
                <a:chOff x="343" y="1511"/>
                <a:chExt cx="852" cy="1953"/>
              </a:xfrm>
            </p:grpSpPr>
            <p:sp>
              <p:nvSpPr>
                <p:cNvPr id="6316" name="Freeform 17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17" name="Freeform 17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18" name="Freeform 17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19" name="Freeform 17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20" name="Group 176"/>
              <p:cNvGrpSpPr>
                <a:grpSpLocks/>
              </p:cNvGrpSpPr>
              <p:nvPr/>
            </p:nvGrpSpPr>
            <p:grpSpPr bwMode="auto">
              <a:xfrm rot="4899735">
                <a:off x="2041" y="852"/>
                <a:ext cx="288" cy="815"/>
                <a:chOff x="343" y="1511"/>
                <a:chExt cx="852" cy="1953"/>
              </a:xfrm>
            </p:grpSpPr>
            <p:sp>
              <p:nvSpPr>
                <p:cNvPr id="6321" name="Freeform 17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22" name="Freeform 17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23" name="Freeform 17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24" name="Freeform 18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25" name="Group 181"/>
              <p:cNvGrpSpPr>
                <a:grpSpLocks/>
              </p:cNvGrpSpPr>
              <p:nvPr/>
            </p:nvGrpSpPr>
            <p:grpSpPr bwMode="auto">
              <a:xfrm rot="4899735">
                <a:off x="1978" y="800"/>
                <a:ext cx="288" cy="816"/>
                <a:chOff x="343" y="1511"/>
                <a:chExt cx="852" cy="1953"/>
              </a:xfrm>
            </p:grpSpPr>
            <p:sp>
              <p:nvSpPr>
                <p:cNvPr id="6326" name="Freeform 18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27" name="Freeform 18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28" name="Freeform 18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29" name="Freeform 18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30" name="Group 186"/>
              <p:cNvGrpSpPr>
                <a:grpSpLocks/>
              </p:cNvGrpSpPr>
              <p:nvPr/>
            </p:nvGrpSpPr>
            <p:grpSpPr bwMode="auto">
              <a:xfrm rot="4899735">
                <a:off x="1896" y="753"/>
                <a:ext cx="289" cy="816"/>
                <a:chOff x="343" y="1511"/>
                <a:chExt cx="852" cy="1953"/>
              </a:xfrm>
            </p:grpSpPr>
            <p:sp>
              <p:nvSpPr>
                <p:cNvPr id="6331" name="Freeform 18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32" name="Freeform 18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33" name="Freeform 18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34" name="Freeform 19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35" name="Group 191"/>
              <p:cNvGrpSpPr>
                <a:grpSpLocks/>
              </p:cNvGrpSpPr>
              <p:nvPr/>
            </p:nvGrpSpPr>
            <p:grpSpPr bwMode="auto">
              <a:xfrm rot="4899735">
                <a:off x="1833" y="700"/>
                <a:ext cx="289" cy="815"/>
                <a:chOff x="343" y="1511"/>
                <a:chExt cx="852" cy="1953"/>
              </a:xfrm>
            </p:grpSpPr>
            <p:sp>
              <p:nvSpPr>
                <p:cNvPr id="6336" name="Freeform 19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37" name="Freeform 19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38" name="Freeform 19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39" name="Freeform 19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40" name="Group 196"/>
              <p:cNvGrpSpPr>
                <a:grpSpLocks/>
              </p:cNvGrpSpPr>
              <p:nvPr/>
            </p:nvGrpSpPr>
            <p:grpSpPr bwMode="auto">
              <a:xfrm rot="4899735">
                <a:off x="1775" y="654"/>
                <a:ext cx="289" cy="817"/>
                <a:chOff x="343" y="1511"/>
                <a:chExt cx="852" cy="1953"/>
              </a:xfrm>
            </p:grpSpPr>
            <p:sp>
              <p:nvSpPr>
                <p:cNvPr id="6341" name="Freeform 197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2" name="Freeform 198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3" name="Freeform 199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4" name="Freeform 200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45" name="Group 201"/>
              <p:cNvGrpSpPr>
                <a:grpSpLocks/>
              </p:cNvGrpSpPr>
              <p:nvPr/>
            </p:nvGrpSpPr>
            <p:grpSpPr bwMode="auto">
              <a:xfrm rot="4899735">
                <a:off x="1758" y="588"/>
                <a:ext cx="288" cy="815"/>
                <a:chOff x="343" y="1511"/>
                <a:chExt cx="852" cy="1953"/>
              </a:xfrm>
            </p:grpSpPr>
            <p:sp>
              <p:nvSpPr>
                <p:cNvPr id="6346" name="Freeform 202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7" name="Freeform 203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8" name="Freeform 204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9" name="Freeform 205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350" name="Freeform 206"/>
            <p:cNvSpPr>
              <a:spLocks/>
            </p:cNvSpPr>
            <p:nvPr/>
          </p:nvSpPr>
          <p:spPr bwMode="auto">
            <a:xfrm>
              <a:off x="4059" y="2614"/>
              <a:ext cx="1429" cy="1031"/>
            </a:xfrm>
            <a:custGeom>
              <a:avLst/>
              <a:gdLst/>
              <a:ahLst/>
              <a:cxnLst>
                <a:cxn ang="0">
                  <a:pos x="1083" y="0"/>
                </a:cxn>
                <a:cxn ang="0">
                  <a:pos x="1428" y="315"/>
                </a:cxn>
                <a:cxn ang="0">
                  <a:pos x="444" y="929"/>
                </a:cxn>
                <a:cxn ang="0">
                  <a:pos x="444" y="929"/>
                </a:cxn>
                <a:cxn ang="0">
                  <a:pos x="1429" y="309"/>
                </a:cxn>
                <a:cxn ang="0">
                  <a:pos x="1334" y="425"/>
                </a:cxn>
                <a:cxn ang="0">
                  <a:pos x="374" y="1031"/>
                </a:cxn>
                <a:cxn ang="0">
                  <a:pos x="430" y="921"/>
                </a:cxn>
                <a:cxn ang="0">
                  <a:pos x="88" y="627"/>
                </a:cxn>
                <a:cxn ang="0">
                  <a:pos x="0" y="700"/>
                </a:cxn>
                <a:cxn ang="0">
                  <a:pos x="82" y="612"/>
                </a:cxn>
                <a:cxn ang="0">
                  <a:pos x="440" y="933"/>
                </a:cxn>
                <a:cxn ang="0">
                  <a:pos x="374" y="1031"/>
                </a:cxn>
                <a:cxn ang="0">
                  <a:pos x="440" y="933"/>
                </a:cxn>
                <a:cxn ang="0">
                  <a:pos x="87" y="610"/>
                </a:cxn>
                <a:cxn ang="0">
                  <a:pos x="6" y="699"/>
                </a:cxn>
                <a:cxn ang="0">
                  <a:pos x="89" y="607"/>
                </a:cxn>
                <a:cxn ang="0">
                  <a:pos x="1083" y="0"/>
                </a:cxn>
              </a:cxnLst>
              <a:rect l="0" t="0" r="r" b="b"/>
              <a:pathLst>
                <a:path w="1429" h="1031">
                  <a:moveTo>
                    <a:pt x="1083" y="0"/>
                  </a:moveTo>
                  <a:lnTo>
                    <a:pt x="1428" y="315"/>
                  </a:lnTo>
                  <a:lnTo>
                    <a:pt x="444" y="929"/>
                  </a:lnTo>
                  <a:lnTo>
                    <a:pt x="444" y="929"/>
                  </a:lnTo>
                  <a:lnTo>
                    <a:pt x="1429" y="309"/>
                  </a:lnTo>
                  <a:lnTo>
                    <a:pt x="1334" y="425"/>
                  </a:lnTo>
                  <a:lnTo>
                    <a:pt x="374" y="1031"/>
                  </a:lnTo>
                  <a:lnTo>
                    <a:pt x="430" y="921"/>
                  </a:lnTo>
                  <a:lnTo>
                    <a:pt x="88" y="627"/>
                  </a:lnTo>
                  <a:lnTo>
                    <a:pt x="0" y="700"/>
                  </a:lnTo>
                  <a:lnTo>
                    <a:pt x="82" y="612"/>
                  </a:lnTo>
                  <a:lnTo>
                    <a:pt x="440" y="933"/>
                  </a:lnTo>
                  <a:lnTo>
                    <a:pt x="374" y="1031"/>
                  </a:lnTo>
                  <a:lnTo>
                    <a:pt x="440" y="933"/>
                  </a:lnTo>
                  <a:lnTo>
                    <a:pt x="87" y="610"/>
                  </a:lnTo>
                  <a:lnTo>
                    <a:pt x="6" y="699"/>
                  </a:lnTo>
                  <a:lnTo>
                    <a:pt x="89" y="607"/>
                  </a:lnTo>
                  <a:lnTo>
                    <a:pt x="1083" y="0"/>
                  </a:lnTo>
                  <a:close/>
                </a:path>
              </a:pathLst>
            </a:custGeom>
            <a:gradFill rotWithShape="1">
              <a:gsLst>
                <a:gs pos="0">
                  <a:srgbClr val="4D0808"/>
                </a:gs>
                <a:gs pos="15000">
                  <a:srgbClr val="FF0300"/>
                </a:gs>
                <a:gs pos="27500">
                  <a:srgbClr val="FF7A00"/>
                </a:gs>
                <a:gs pos="50000">
                  <a:srgbClr val="FFF200"/>
                </a:gs>
                <a:gs pos="72500">
                  <a:srgbClr val="FF7A00"/>
                </a:gs>
                <a:gs pos="85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51" name="Text Box 207"/>
            <p:cNvSpPr txBox="1">
              <a:spLocks noChangeArrowheads="1"/>
            </p:cNvSpPr>
            <p:nvPr/>
          </p:nvSpPr>
          <p:spPr bwMode="auto">
            <a:xfrm rot="-1729082">
              <a:off x="4219" y="2978"/>
              <a:ext cx="1122" cy="288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КАРАНДАШИ</a:t>
              </a:r>
              <a:r>
                <a:rPr 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6352" name="Freeform 208"/>
            <p:cNvSpPr>
              <a:spLocks/>
            </p:cNvSpPr>
            <p:nvPr/>
          </p:nvSpPr>
          <p:spPr bwMode="auto">
            <a:xfrm>
              <a:off x="4063" y="3225"/>
              <a:ext cx="432" cy="420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372" y="420"/>
                </a:cxn>
                <a:cxn ang="0">
                  <a:pos x="432" y="318"/>
                </a:cxn>
                <a:cxn ang="0">
                  <a:pos x="72" y="0"/>
                </a:cxn>
                <a:cxn ang="0">
                  <a:pos x="0" y="90"/>
                </a:cxn>
              </a:cxnLst>
              <a:rect l="0" t="0" r="r" b="b"/>
              <a:pathLst>
                <a:path w="432" h="420">
                  <a:moveTo>
                    <a:pt x="0" y="90"/>
                  </a:moveTo>
                  <a:lnTo>
                    <a:pt x="372" y="420"/>
                  </a:lnTo>
                  <a:lnTo>
                    <a:pt x="432" y="318"/>
                  </a:lnTo>
                  <a:lnTo>
                    <a:pt x="72" y="0"/>
                  </a:lnTo>
                  <a:lnTo>
                    <a:pt x="0" y="90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22500">
                  <a:srgbClr val="FF7A00"/>
                </a:gs>
                <a:gs pos="35000">
                  <a:srgbClr val="FF0300"/>
                </a:gs>
                <a:gs pos="50000">
                  <a:srgbClr val="4D0808"/>
                </a:gs>
                <a:gs pos="65000">
                  <a:srgbClr val="FF0300"/>
                </a:gs>
                <a:gs pos="77500">
                  <a:srgbClr val="FF7A00"/>
                </a:gs>
                <a:gs pos="100000">
                  <a:srgbClr val="FFF2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353" name="Group 209"/>
          <p:cNvGrpSpPr>
            <a:grpSpLocks/>
          </p:cNvGrpSpPr>
          <p:nvPr/>
        </p:nvGrpSpPr>
        <p:grpSpPr bwMode="auto">
          <a:xfrm>
            <a:off x="300038" y="3794125"/>
            <a:ext cx="3119437" cy="2198688"/>
            <a:chOff x="3523" y="2614"/>
            <a:chExt cx="1965" cy="1385"/>
          </a:xfrm>
        </p:grpSpPr>
        <p:grpSp>
          <p:nvGrpSpPr>
            <p:cNvPr id="6354" name="Group 210"/>
            <p:cNvGrpSpPr>
              <a:grpSpLocks/>
            </p:cNvGrpSpPr>
            <p:nvPr/>
          </p:nvGrpSpPr>
          <p:grpSpPr bwMode="auto">
            <a:xfrm rot="2349543">
              <a:off x="3846" y="2751"/>
              <a:ext cx="865" cy="1248"/>
              <a:chOff x="3886" y="696"/>
              <a:chExt cx="1362" cy="1680"/>
            </a:xfrm>
          </p:grpSpPr>
          <p:sp>
            <p:nvSpPr>
              <p:cNvPr id="6355" name="Freeform 211"/>
              <p:cNvSpPr>
                <a:spLocks/>
              </p:cNvSpPr>
              <p:nvPr/>
            </p:nvSpPr>
            <p:spPr bwMode="auto">
              <a:xfrm>
                <a:off x="3886" y="696"/>
                <a:ext cx="1362" cy="1680"/>
              </a:xfrm>
              <a:custGeom>
                <a:avLst/>
                <a:gdLst/>
                <a:ahLst/>
                <a:cxnLst>
                  <a:cxn ang="0">
                    <a:pos x="626" y="0"/>
                  </a:cxn>
                  <a:cxn ang="0">
                    <a:pos x="1362" y="36"/>
                  </a:cxn>
                  <a:cxn ang="0">
                    <a:pos x="770" y="1514"/>
                  </a:cxn>
                  <a:cxn ang="0">
                    <a:pos x="770" y="1514"/>
                  </a:cxn>
                  <a:cxn ang="0">
                    <a:pos x="1356" y="30"/>
                  </a:cxn>
                  <a:cxn ang="0">
                    <a:pos x="1356" y="230"/>
                  </a:cxn>
                  <a:cxn ang="0">
                    <a:pos x="786" y="1680"/>
                  </a:cxn>
                  <a:cxn ang="0">
                    <a:pos x="0" y="1652"/>
                  </a:cxn>
                  <a:cxn ang="0">
                    <a:pos x="12" y="1490"/>
                  </a:cxn>
                  <a:cxn ang="0">
                    <a:pos x="768" y="1521"/>
                  </a:cxn>
                  <a:cxn ang="0">
                    <a:pos x="786" y="1680"/>
                  </a:cxn>
                  <a:cxn ang="0">
                    <a:pos x="768" y="1521"/>
                  </a:cxn>
                  <a:cxn ang="0">
                    <a:pos x="18" y="1484"/>
                  </a:cxn>
                  <a:cxn ang="0">
                    <a:pos x="6" y="1646"/>
                  </a:cxn>
                  <a:cxn ang="0">
                    <a:pos x="18" y="1480"/>
                  </a:cxn>
                  <a:cxn ang="0">
                    <a:pos x="626" y="0"/>
                  </a:cxn>
                </a:cxnLst>
                <a:rect l="0" t="0" r="r" b="b"/>
                <a:pathLst>
                  <a:path w="1362" h="1680">
                    <a:moveTo>
                      <a:pt x="626" y="0"/>
                    </a:moveTo>
                    <a:lnTo>
                      <a:pt x="1362" y="36"/>
                    </a:lnTo>
                    <a:lnTo>
                      <a:pt x="770" y="1514"/>
                    </a:lnTo>
                    <a:lnTo>
                      <a:pt x="770" y="1514"/>
                    </a:lnTo>
                    <a:lnTo>
                      <a:pt x="1356" y="30"/>
                    </a:lnTo>
                    <a:lnTo>
                      <a:pt x="1356" y="230"/>
                    </a:lnTo>
                    <a:lnTo>
                      <a:pt x="786" y="1680"/>
                    </a:lnTo>
                    <a:lnTo>
                      <a:pt x="0" y="1652"/>
                    </a:lnTo>
                    <a:lnTo>
                      <a:pt x="12" y="1490"/>
                    </a:lnTo>
                    <a:lnTo>
                      <a:pt x="768" y="1521"/>
                    </a:lnTo>
                    <a:lnTo>
                      <a:pt x="786" y="1680"/>
                    </a:lnTo>
                    <a:lnTo>
                      <a:pt x="768" y="1521"/>
                    </a:lnTo>
                    <a:lnTo>
                      <a:pt x="18" y="1484"/>
                    </a:lnTo>
                    <a:lnTo>
                      <a:pt x="6" y="1646"/>
                    </a:lnTo>
                    <a:lnTo>
                      <a:pt x="18" y="1480"/>
                    </a:lnTo>
                    <a:lnTo>
                      <a:pt x="62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0808"/>
                  </a:gs>
                  <a:gs pos="15000">
                    <a:srgbClr val="FF0300"/>
                  </a:gs>
                  <a:gs pos="27500">
                    <a:srgbClr val="FF7A00"/>
                  </a:gs>
                  <a:gs pos="50000">
                    <a:srgbClr val="FFF200"/>
                  </a:gs>
                  <a:gs pos="72500">
                    <a:srgbClr val="FF7A00"/>
                  </a:gs>
                  <a:gs pos="85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356" name="Text Box 212"/>
              <p:cNvSpPr txBox="1">
                <a:spLocks noChangeArrowheads="1"/>
              </p:cNvSpPr>
              <p:nvPr/>
            </p:nvSpPr>
            <p:spPr bwMode="auto">
              <a:xfrm rot="-4078625">
                <a:off x="3820" y="1308"/>
                <a:ext cx="1511" cy="453"/>
              </a:xfrm>
              <a:prstGeom prst="rect">
                <a:avLst/>
              </a:prstGeom>
              <a:noFill/>
              <a:ln w="9525" algn="ctr">
                <a:noFill/>
                <a:prstDash val="sysDot"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imes New Roman" pitchFamily="18" charset="0"/>
                  </a:rPr>
                  <a:t>КАРАНДАШИ</a:t>
                </a:r>
                <a:r>
                  <a:rPr lang="ru-RU" sz="2400" b="1">
                    <a:latin typeface="Times New Roman" pitchFamily="18" charset="0"/>
                  </a:rPr>
                  <a:t> </a:t>
                </a:r>
              </a:p>
            </p:txBody>
          </p:sp>
        </p:grpSp>
        <p:grpSp>
          <p:nvGrpSpPr>
            <p:cNvPr id="6357" name="Group 213"/>
            <p:cNvGrpSpPr>
              <a:grpSpLocks/>
            </p:cNvGrpSpPr>
            <p:nvPr/>
          </p:nvGrpSpPr>
          <p:grpSpPr bwMode="auto">
            <a:xfrm rot="-574384">
              <a:off x="3523" y="3173"/>
              <a:ext cx="1266" cy="713"/>
              <a:chOff x="1326" y="852"/>
              <a:chExt cx="1266" cy="673"/>
            </a:xfrm>
          </p:grpSpPr>
          <p:grpSp>
            <p:nvGrpSpPr>
              <p:cNvPr id="6358" name="Group 214"/>
              <p:cNvGrpSpPr>
                <a:grpSpLocks/>
              </p:cNvGrpSpPr>
              <p:nvPr/>
            </p:nvGrpSpPr>
            <p:grpSpPr bwMode="auto">
              <a:xfrm rot="4899735">
                <a:off x="1843" y="973"/>
                <a:ext cx="289" cy="815"/>
                <a:chOff x="343" y="1511"/>
                <a:chExt cx="852" cy="1953"/>
              </a:xfrm>
            </p:grpSpPr>
            <p:sp>
              <p:nvSpPr>
                <p:cNvPr id="6359" name="Freeform 21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60" name="Freeform 21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61" name="Freeform 21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62" name="Freeform 21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63" name="Group 219"/>
              <p:cNvGrpSpPr>
                <a:grpSpLocks/>
              </p:cNvGrpSpPr>
              <p:nvPr/>
            </p:nvGrpSpPr>
            <p:grpSpPr bwMode="auto">
              <a:xfrm rot="4899735">
                <a:off x="1809" y="915"/>
                <a:ext cx="289" cy="815"/>
                <a:chOff x="343" y="1511"/>
                <a:chExt cx="852" cy="1953"/>
              </a:xfrm>
            </p:grpSpPr>
            <p:sp>
              <p:nvSpPr>
                <p:cNvPr id="6364" name="Freeform 22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65" name="Freeform 22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66" name="Freeform 22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67" name="Freeform 22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68" name="Group 224"/>
              <p:cNvGrpSpPr>
                <a:grpSpLocks/>
              </p:cNvGrpSpPr>
              <p:nvPr/>
            </p:nvGrpSpPr>
            <p:grpSpPr bwMode="auto">
              <a:xfrm rot="4899735">
                <a:off x="1740" y="868"/>
                <a:ext cx="289" cy="816"/>
                <a:chOff x="343" y="1511"/>
                <a:chExt cx="852" cy="1953"/>
              </a:xfrm>
            </p:grpSpPr>
            <p:sp>
              <p:nvSpPr>
                <p:cNvPr id="6369" name="Freeform 22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0" name="Freeform 22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1" name="Freeform 22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2" name="Freeform 22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73" name="Group 229"/>
              <p:cNvGrpSpPr>
                <a:grpSpLocks/>
              </p:cNvGrpSpPr>
              <p:nvPr/>
            </p:nvGrpSpPr>
            <p:grpSpPr bwMode="auto">
              <a:xfrm rot="4899735">
                <a:off x="1690" y="803"/>
                <a:ext cx="288" cy="816"/>
                <a:chOff x="343" y="1511"/>
                <a:chExt cx="852" cy="1953"/>
              </a:xfrm>
            </p:grpSpPr>
            <p:sp>
              <p:nvSpPr>
                <p:cNvPr id="6374" name="Freeform 23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5" name="Freeform 23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6" name="Freeform 23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7" name="Freeform 23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78" name="Group 234"/>
              <p:cNvGrpSpPr>
                <a:grpSpLocks/>
              </p:cNvGrpSpPr>
              <p:nvPr/>
            </p:nvGrpSpPr>
            <p:grpSpPr bwMode="auto">
              <a:xfrm rot="4899735">
                <a:off x="1634" y="758"/>
                <a:ext cx="288" cy="815"/>
                <a:chOff x="343" y="1511"/>
                <a:chExt cx="852" cy="1953"/>
              </a:xfrm>
            </p:grpSpPr>
            <p:sp>
              <p:nvSpPr>
                <p:cNvPr id="6379" name="Freeform 23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80" name="Freeform 23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81" name="Freeform 23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82" name="Freeform 23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83" name="Group 239"/>
              <p:cNvGrpSpPr>
                <a:grpSpLocks/>
              </p:cNvGrpSpPr>
              <p:nvPr/>
            </p:nvGrpSpPr>
            <p:grpSpPr bwMode="auto">
              <a:xfrm rot="4899735">
                <a:off x="1589" y="688"/>
                <a:ext cx="289" cy="815"/>
                <a:chOff x="343" y="1511"/>
                <a:chExt cx="852" cy="1953"/>
              </a:xfrm>
            </p:grpSpPr>
            <p:sp>
              <p:nvSpPr>
                <p:cNvPr id="6384" name="Freeform 24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85" name="Freeform 24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86" name="Freeform 24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87" name="Freeform 24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88" name="Group 244"/>
              <p:cNvGrpSpPr>
                <a:grpSpLocks/>
              </p:cNvGrpSpPr>
              <p:nvPr/>
            </p:nvGrpSpPr>
            <p:grpSpPr bwMode="auto">
              <a:xfrm rot="4899735">
                <a:off x="2041" y="852"/>
                <a:ext cx="288" cy="815"/>
                <a:chOff x="343" y="1511"/>
                <a:chExt cx="852" cy="1953"/>
              </a:xfrm>
            </p:grpSpPr>
            <p:sp>
              <p:nvSpPr>
                <p:cNvPr id="6389" name="Freeform 24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90" name="Freeform 24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91" name="Freeform 24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92" name="Freeform 24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93" name="Group 249"/>
              <p:cNvGrpSpPr>
                <a:grpSpLocks/>
              </p:cNvGrpSpPr>
              <p:nvPr/>
            </p:nvGrpSpPr>
            <p:grpSpPr bwMode="auto">
              <a:xfrm rot="4899735">
                <a:off x="1978" y="800"/>
                <a:ext cx="288" cy="816"/>
                <a:chOff x="343" y="1511"/>
                <a:chExt cx="852" cy="1953"/>
              </a:xfrm>
            </p:grpSpPr>
            <p:sp>
              <p:nvSpPr>
                <p:cNvPr id="6394" name="Freeform 25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95" name="Freeform 25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96" name="Freeform 25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97" name="Freeform 25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98" name="Group 254"/>
              <p:cNvGrpSpPr>
                <a:grpSpLocks/>
              </p:cNvGrpSpPr>
              <p:nvPr/>
            </p:nvGrpSpPr>
            <p:grpSpPr bwMode="auto">
              <a:xfrm rot="4899735">
                <a:off x="1896" y="753"/>
                <a:ext cx="289" cy="816"/>
                <a:chOff x="343" y="1511"/>
                <a:chExt cx="852" cy="1953"/>
              </a:xfrm>
            </p:grpSpPr>
            <p:sp>
              <p:nvSpPr>
                <p:cNvPr id="6399" name="Freeform 25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0" name="Freeform 25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1" name="Freeform 25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2" name="Freeform 25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03" name="Group 259"/>
              <p:cNvGrpSpPr>
                <a:grpSpLocks/>
              </p:cNvGrpSpPr>
              <p:nvPr/>
            </p:nvGrpSpPr>
            <p:grpSpPr bwMode="auto">
              <a:xfrm rot="4899735">
                <a:off x="1833" y="700"/>
                <a:ext cx="289" cy="815"/>
                <a:chOff x="343" y="1511"/>
                <a:chExt cx="852" cy="1953"/>
              </a:xfrm>
            </p:grpSpPr>
            <p:sp>
              <p:nvSpPr>
                <p:cNvPr id="6404" name="Freeform 26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5" name="Freeform 26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6" name="Freeform 26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7" name="Freeform 26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08" name="Group 264"/>
              <p:cNvGrpSpPr>
                <a:grpSpLocks/>
              </p:cNvGrpSpPr>
              <p:nvPr/>
            </p:nvGrpSpPr>
            <p:grpSpPr bwMode="auto">
              <a:xfrm rot="4899735">
                <a:off x="1775" y="654"/>
                <a:ext cx="289" cy="817"/>
                <a:chOff x="343" y="1511"/>
                <a:chExt cx="852" cy="1953"/>
              </a:xfrm>
            </p:grpSpPr>
            <p:sp>
              <p:nvSpPr>
                <p:cNvPr id="6409" name="Freeform 265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10" name="Freeform 266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11" name="Freeform 267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12" name="Freeform 268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13" name="Group 269"/>
              <p:cNvGrpSpPr>
                <a:grpSpLocks/>
              </p:cNvGrpSpPr>
              <p:nvPr/>
            </p:nvGrpSpPr>
            <p:grpSpPr bwMode="auto">
              <a:xfrm rot="4899735">
                <a:off x="1758" y="588"/>
                <a:ext cx="288" cy="815"/>
                <a:chOff x="343" y="1511"/>
                <a:chExt cx="852" cy="1953"/>
              </a:xfrm>
            </p:grpSpPr>
            <p:sp>
              <p:nvSpPr>
                <p:cNvPr id="6414" name="Freeform 270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15" name="Freeform 271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16" name="Freeform 272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17" name="Freeform 273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418" name="Freeform 274"/>
            <p:cNvSpPr>
              <a:spLocks/>
            </p:cNvSpPr>
            <p:nvPr/>
          </p:nvSpPr>
          <p:spPr bwMode="auto">
            <a:xfrm>
              <a:off x="4059" y="2614"/>
              <a:ext cx="1429" cy="1031"/>
            </a:xfrm>
            <a:custGeom>
              <a:avLst/>
              <a:gdLst/>
              <a:ahLst/>
              <a:cxnLst>
                <a:cxn ang="0">
                  <a:pos x="1083" y="0"/>
                </a:cxn>
                <a:cxn ang="0">
                  <a:pos x="1428" y="315"/>
                </a:cxn>
                <a:cxn ang="0">
                  <a:pos x="444" y="929"/>
                </a:cxn>
                <a:cxn ang="0">
                  <a:pos x="444" y="929"/>
                </a:cxn>
                <a:cxn ang="0">
                  <a:pos x="1429" y="309"/>
                </a:cxn>
                <a:cxn ang="0">
                  <a:pos x="1334" y="425"/>
                </a:cxn>
                <a:cxn ang="0">
                  <a:pos x="374" y="1031"/>
                </a:cxn>
                <a:cxn ang="0">
                  <a:pos x="430" y="921"/>
                </a:cxn>
                <a:cxn ang="0">
                  <a:pos x="88" y="627"/>
                </a:cxn>
                <a:cxn ang="0">
                  <a:pos x="0" y="700"/>
                </a:cxn>
                <a:cxn ang="0">
                  <a:pos x="82" y="612"/>
                </a:cxn>
                <a:cxn ang="0">
                  <a:pos x="440" y="933"/>
                </a:cxn>
                <a:cxn ang="0">
                  <a:pos x="374" y="1031"/>
                </a:cxn>
                <a:cxn ang="0">
                  <a:pos x="440" y="933"/>
                </a:cxn>
                <a:cxn ang="0">
                  <a:pos x="87" y="610"/>
                </a:cxn>
                <a:cxn ang="0">
                  <a:pos x="6" y="699"/>
                </a:cxn>
                <a:cxn ang="0">
                  <a:pos x="89" y="607"/>
                </a:cxn>
                <a:cxn ang="0">
                  <a:pos x="1083" y="0"/>
                </a:cxn>
              </a:cxnLst>
              <a:rect l="0" t="0" r="r" b="b"/>
              <a:pathLst>
                <a:path w="1429" h="1031">
                  <a:moveTo>
                    <a:pt x="1083" y="0"/>
                  </a:moveTo>
                  <a:lnTo>
                    <a:pt x="1428" y="315"/>
                  </a:lnTo>
                  <a:lnTo>
                    <a:pt x="444" y="929"/>
                  </a:lnTo>
                  <a:lnTo>
                    <a:pt x="444" y="929"/>
                  </a:lnTo>
                  <a:lnTo>
                    <a:pt x="1429" y="309"/>
                  </a:lnTo>
                  <a:lnTo>
                    <a:pt x="1334" y="425"/>
                  </a:lnTo>
                  <a:lnTo>
                    <a:pt x="374" y="1031"/>
                  </a:lnTo>
                  <a:lnTo>
                    <a:pt x="430" y="921"/>
                  </a:lnTo>
                  <a:lnTo>
                    <a:pt x="88" y="627"/>
                  </a:lnTo>
                  <a:lnTo>
                    <a:pt x="0" y="700"/>
                  </a:lnTo>
                  <a:lnTo>
                    <a:pt x="82" y="612"/>
                  </a:lnTo>
                  <a:lnTo>
                    <a:pt x="440" y="933"/>
                  </a:lnTo>
                  <a:lnTo>
                    <a:pt x="374" y="1031"/>
                  </a:lnTo>
                  <a:lnTo>
                    <a:pt x="440" y="933"/>
                  </a:lnTo>
                  <a:lnTo>
                    <a:pt x="87" y="610"/>
                  </a:lnTo>
                  <a:lnTo>
                    <a:pt x="6" y="699"/>
                  </a:lnTo>
                  <a:lnTo>
                    <a:pt x="89" y="607"/>
                  </a:lnTo>
                  <a:lnTo>
                    <a:pt x="1083" y="0"/>
                  </a:lnTo>
                  <a:close/>
                </a:path>
              </a:pathLst>
            </a:custGeom>
            <a:gradFill rotWithShape="1">
              <a:gsLst>
                <a:gs pos="0">
                  <a:srgbClr val="4D0808"/>
                </a:gs>
                <a:gs pos="15000">
                  <a:srgbClr val="FF0300"/>
                </a:gs>
                <a:gs pos="27500">
                  <a:srgbClr val="FF7A00"/>
                </a:gs>
                <a:gs pos="50000">
                  <a:srgbClr val="FFF200"/>
                </a:gs>
                <a:gs pos="72500">
                  <a:srgbClr val="FF7A00"/>
                </a:gs>
                <a:gs pos="85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19" name="Text Box 275"/>
            <p:cNvSpPr txBox="1">
              <a:spLocks noChangeArrowheads="1"/>
            </p:cNvSpPr>
            <p:nvPr/>
          </p:nvSpPr>
          <p:spPr bwMode="auto">
            <a:xfrm rot="-1729082">
              <a:off x="4219" y="2978"/>
              <a:ext cx="1122" cy="288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КАРАНДАШИ</a:t>
              </a:r>
              <a:r>
                <a:rPr 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6420" name="Freeform 276"/>
            <p:cNvSpPr>
              <a:spLocks/>
            </p:cNvSpPr>
            <p:nvPr/>
          </p:nvSpPr>
          <p:spPr bwMode="auto">
            <a:xfrm>
              <a:off x="4063" y="3225"/>
              <a:ext cx="432" cy="420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372" y="420"/>
                </a:cxn>
                <a:cxn ang="0">
                  <a:pos x="432" y="318"/>
                </a:cxn>
                <a:cxn ang="0">
                  <a:pos x="72" y="0"/>
                </a:cxn>
                <a:cxn ang="0">
                  <a:pos x="0" y="90"/>
                </a:cxn>
              </a:cxnLst>
              <a:rect l="0" t="0" r="r" b="b"/>
              <a:pathLst>
                <a:path w="432" h="420">
                  <a:moveTo>
                    <a:pt x="0" y="90"/>
                  </a:moveTo>
                  <a:lnTo>
                    <a:pt x="372" y="420"/>
                  </a:lnTo>
                  <a:lnTo>
                    <a:pt x="432" y="318"/>
                  </a:lnTo>
                  <a:lnTo>
                    <a:pt x="72" y="0"/>
                  </a:lnTo>
                  <a:lnTo>
                    <a:pt x="0" y="90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22500">
                  <a:srgbClr val="FF7A00"/>
                </a:gs>
                <a:gs pos="35000">
                  <a:srgbClr val="FF0300"/>
                </a:gs>
                <a:gs pos="50000">
                  <a:srgbClr val="4D0808"/>
                </a:gs>
                <a:gs pos="65000">
                  <a:srgbClr val="FF0300"/>
                </a:gs>
                <a:gs pos="77500">
                  <a:srgbClr val="FF7A00"/>
                </a:gs>
                <a:gs pos="100000">
                  <a:srgbClr val="FFF2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421" name="Group 277"/>
          <p:cNvGrpSpPr>
            <a:grpSpLocks/>
          </p:cNvGrpSpPr>
          <p:nvPr/>
        </p:nvGrpSpPr>
        <p:grpSpPr bwMode="auto">
          <a:xfrm>
            <a:off x="300038" y="3211513"/>
            <a:ext cx="3119437" cy="2198687"/>
            <a:chOff x="3523" y="2614"/>
            <a:chExt cx="1965" cy="1385"/>
          </a:xfrm>
        </p:grpSpPr>
        <p:grpSp>
          <p:nvGrpSpPr>
            <p:cNvPr id="6422" name="Group 278"/>
            <p:cNvGrpSpPr>
              <a:grpSpLocks/>
            </p:cNvGrpSpPr>
            <p:nvPr/>
          </p:nvGrpSpPr>
          <p:grpSpPr bwMode="auto">
            <a:xfrm rot="2349543">
              <a:off x="3846" y="2751"/>
              <a:ext cx="865" cy="1248"/>
              <a:chOff x="3886" y="696"/>
              <a:chExt cx="1362" cy="1680"/>
            </a:xfrm>
          </p:grpSpPr>
          <p:sp>
            <p:nvSpPr>
              <p:cNvPr id="6423" name="Freeform 279"/>
              <p:cNvSpPr>
                <a:spLocks/>
              </p:cNvSpPr>
              <p:nvPr/>
            </p:nvSpPr>
            <p:spPr bwMode="auto">
              <a:xfrm>
                <a:off x="3886" y="696"/>
                <a:ext cx="1362" cy="1680"/>
              </a:xfrm>
              <a:custGeom>
                <a:avLst/>
                <a:gdLst/>
                <a:ahLst/>
                <a:cxnLst>
                  <a:cxn ang="0">
                    <a:pos x="626" y="0"/>
                  </a:cxn>
                  <a:cxn ang="0">
                    <a:pos x="1362" y="36"/>
                  </a:cxn>
                  <a:cxn ang="0">
                    <a:pos x="770" y="1514"/>
                  </a:cxn>
                  <a:cxn ang="0">
                    <a:pos x="770" y="1514"/>
                  </a:cxn>
                  <a:cxn ang="0">
                    <a:pos x="1356" y="30"/>
                  </a:cxn>
                  <a:cxn ang="0">
                    <a:pos x="1356" y="230"/>
                  </a:cxn>
                  <a:cxn ang="0">
                    <a:pos x="786" y="1680"/>
                  </a:cxn>
                  <a:cxn ang="0">
                    <a:pos x="0" y="1652"/>
                  </a:cxn>
                  <a:cxn ang="0">
                    <a:pos x="12" y="1490"/>
                  </a:cxn>
                  <a:cxn ang="0">
                    <a:pos x="768" y="1521"/>
                  </a:cxn>
                  <a:cxn ang="0">
                    <a:pos x="786" y="1680"/>
                  </a:cxn>
                  <a:cxn ang="0">
                    <a:pos x="768" y="1521"/>
                  </a:cxn>
                  <a:cxn ang="0">
                    <a:pos x="18" y="1484"/>
                  </a:cxn>
                  <a:cxn ang="0">
                    <a:pos x="6" y="1646"/>
                  </a:cxn>
                  <a:cxn ang="0">
                    <a:pos x="18" y="1480"/>
                  </a:cxn>
                  <a:cxn ang="0">
                    <a:pos x="626" y="0"/>
                  </a:cxn>
                </a:cxnLst>
                <a:rect l="0" t="0" r="r" b="b"/>
                <a:pathLst>
                  <a:path w="1362" h="1680">
                    <a:moveTo>
                      <a:pt x="626" y="0"/>
                    </a:moveTo>
                    <a:lnTo>
                      <a:pt x="1362" y="36"/>
                    </a:lnTo>
                    <a:lnTo>
                      <a:pt x="770" y="1514"/>
                    </a:lnTo>
                    <a:lnTo>
                      <a:pt x="770" y="1514"/>
                    </a:lnTo>
                    <a:lnTo>
                      <a:pt x="1356" y="30"/>
                    </a:lnTo>
                    <a:lnTo>
                      <a:pt x="1356" y="230"/>
                    </a:lnTo>
                    <a:lnTo>
                      <a:pt x="786" y="1680"/>
                    </a:lnTo>
                    <a:lnTo>
                      <a:pt x="0" y="1652"/>
                    </a:lnTo>
                    <a:lnTo>
                      <a:pt x="12" y="1490"/>
                    </a:lnTo>
                    <a:lnTo>
                      <a:pt x="768" y="1521"/>
                    </a:lnTo>
                    <a:lnTo>
                      <a:pt x="786" y="1680"/>
                    </a:lnTo>
                    <a:lnTo>
                      <a:pt x="768" y="1521"/>
                    </a:lnTo>
                    <a:lnTo>
                      <a:pt x="18" y="1484"/>
                    </a:lnTo>
                    <a:lnTo>
                      <a:pt x="6" y="1646"/>
                    </a:lnTo>
                    <a:lnTo>
                      <a:pt x="18" y="1480"/>
                    </a:lnTo>
                    <a:lnTo>
                      <a:pt x="62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0808"/>
                  </a:gs>
                  <a:gs pos="15000">
                    <a:srgbClr val="FF0300"/>
                  </a:gs>
                  <a:gs pos="27500">
                    <a:srgbClr val="FF7A00"/>
                  </a:gs>
                  <a:gs pos="50000">
                    <a:srgbClr val="FFF200"/>
                  </a:gs>
                  <a:gs pos="72500">
                    <a:srgbClr val="FF7A00"/>
                  </a:gs>
                  <a:gs pos="85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24" name="Text Box 280"/>
              <p:cNvSpPr txBox="1">
                <a:spLocks noChangeArrowheads="1"/>
              </p:cNvSpPr>
              <p:nvPr/>
            </p:nvSpPr>
            <p:spPr bwMode="auto">
              <a:xfrm rot="-4078625">
                <a:off x="3820" y="1308"/>
                <a:ext cx="1511" cy="453"/>
              </a:xfrm>
              <a:prstGeom prst="rect">
                <a:avLst/>
              </a:prstGeom>
              <a:noFill/>
              <a:ln w="9525" algn="ctr">
                <a:noFill/>
                <a:prstDash val="sysDot"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Times New Roman" pitchFamily="18" charset="0"/>
                  </a:rPr>
                  <a:t>КАРАНДАШИ</a:t>
                </a:r>
                <a:r>
                  <a:rPr lang="ru-RU" sz="2400" b="1">
                    <a:latin typeface="Times New Roman" pitchFamily="18" charset="0"/>
                  </a:rPr>
                  <a:t> </a:t>
                </a:r>
              </a:p>
            </p:txBody>
          </p:sp>
        </p:grpSp>
        <p:grpSp>
          <p:nvGrpSpPr>
            <p:cNvPr id="6425" name="Group 281"/>
            <p:cNvGrpSpPr>
              <a:grpSpLocks/>
            </p:cNvGrpSpPr>
            <p:nvPr/>
          </p:nvGrpSpPr>
          <p:grpSpPr bwMode="auto">
            <a:xfrm rot="-574384">
              <a:off x="3523" y="3173"/>
              <a:ext cx="1266" cy="713"/>
              <a:chOff x="1326" y="852"/>
              <a:chExt cx="1266" cy="673"/>
            </a:xfrm>
          </p:grpSpPr>
          <p:grpSp>
            <p:nvGrpSpPr>
              <p:cNvPr id="6426" name="Group 282"/>
              <p:cNvGrpSpPr>
                <a:grpSpLocks/>
              </p:cNvGrpSpPr>
              <p:nvPr/>
            </p:nvGrpSpPr>
            <p:grpSpPr bwMode="auto">
              <a:xfrm rot="4899735">
                <a:off x="1843" y="973"/>
                <a:ext cx="289" cy="815"/>
                <a:chOff x="343" y="1511"/>
                <a:chExt cx="852" cy="1953"/>
              </a:xfrm>
            </p:grpSpPr>
            <p:sp>
              <p:nvSpPr>
                <p:cNvPr id="6427" name="Freeform 283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28" name="Freeform 284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29" name="Freeform 285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30" name="Freeform 286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31" name="Group 287"/>
              <p:cNvGrpSpPr>
                <a:grpSpLocks/>
              </p:cNvGrpSpPr>
              <p:nvPr/>
            </p:nvGrpSpPr>
            <p:grpSpPr bwMode="auto">
              <a:xfrm rot="4899735">
                <a:off x="1809" y="915"/>
                <a:ext cx="289" cy="815"/>
                <a:chOff x="343" y="1511"/>
                <a:chExt cx="852" cy="1953"/>
              </a:xfrm>
            </p:grpSpPr>
            <p:sp>
              <p:nvSpPr>
                <p:cNvPr id="6432" name="Freeform 288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33" name="Freeform 289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34" name="Freeform 290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35" name="Freeform 291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36" name="Group 292"/>
              <p:cNvGrpSpPr>
                <a:grpSpLocks/>
              </p:cNvGrpSpPr>
              <p:nvPr/>
            </p:nvGrpSpPr>
            <p:grpSpPr bwMode="auto">
              <a:xfrm rot="4899735">
                <a:off x="1740" y="868"/>
                <a:ext cx="289" cy="816"/>
                <a:chOff x="343" y="1511"/>
                <a:chExt cx="852" cy="1953"/>
              </a:xfrm>
            </p:grpSpPr>
            <p:sp>
              <p:nvSpPr>
                <p:cNvPr id="6437" name="Freeform 293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38" name="Freeform 294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39" name="Freeform 295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40" name="Freeform 296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41" name="Group 297"/>
              <p:cNvGrpSpPr>
                <a:grpSpLocks/>
              </p:cNvGrpSpPr>
              <p:nvPr/>
            </p:nvGrpSpPr>
            <p:grpSpPr bwMode="auto">
              <a:xfrm rot="4899735">
                <a:off x="1690" y="803"/>
                <a:ext cx="288" cy="816"/>
                <a:chOff x="343" y="1511"/>
                <a:chExt cx="852" cy="1953"/>
              </a:xfrm>
            </p:grpSpPr>
            <p:sp>
              <p:nvSpPr>
                <p:cNvPr id="6442" name="Freeform 298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43" name="Freeform 299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44" name="Freeform 300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45" name="Freeform 301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46" name="Group 302"/>
              <p:cNvGrpSpPr>
                <a:grpSpLocks/>
              </p:cNvGrpSpPr>
              <p:nvPr/>
            </p:nvGrpSpPr>
            <p:grpSpPr bwMode="auto">
              <a:xfrm rot="4899735">
                <a:off x="1634" y="758"/>
                <a:ext cx="288" cy="815"/>
                <a:chOff x="343" y="1511"/>
                <a:chExt cx="852" cy="1953"/>
              </a:xfrm>
            </p:grpSpPr>
            <p:sp>
              <p:nvSpPr>
                <p:cNvPr id="6447" name="Freeform 303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48" name="Freeform 304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49" name="Freeform 305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50" name="Freeform 306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51" name="Group 307"/>
              <p:cNvGrpSpPr>
                <a:grpSpLocks/>
              </p:cNvGrpSpPr>
              <p:nvPr/>
            </p:nvGrpSpPr>
            <p:grpSpPr bwMode="auto">
              <a:xfrm rot="4899735">
                <a:off x="1589" y="688"/>
                <a:ext cx="289" cy="815"/>
                <a:chOff x="343" y="1511"/>
                <a:chExt cx="852" cy="1953"/>
              </a:xfrm>
            </p:grpSpPr>
            <p:sp>
              <p:nvSpPr>
                <p:cNvPr id="6452" name="Freeform 308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53" name="Freeform 309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54" name="Freeform 310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55" name="Freeform 311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56" name="Group 312"/>
              <p:cNvGrpSpPr>
                <a:grpSpLocks/>
              </p:cNvGrpSpPr>
              <p:nvPr/>
            </p:nvGrpSpPr>
            <p:grpSpPr bwMode="auto">
              <a:xfrm rot="4899735">
                <a:off x="2041" y="852"/>
                <a:ext cx="288" cy="815"/>
                <a:chOff x="343" y="1511"/>
                <a:chExt cx="852" cy="1953"/>
              </a:xfrm>
            </p:grpSpPr>
            <p:sp>
              <p:nvSpPr>
                <p:cNvPr id="6457" name="Freeform 313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58" name="Freeform 314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59" name="Freeform 315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60" name="Freeform 316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8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61" name="Group 317"/>
              <p:cNvGrpSpPr>
                <a:grpSpLocks/>
              </p:cNvGrpSpPr>
              <p:nvPr/>
            </p:nvGrpSpPr>
            <p:grpSpPr bwMode="auto">
              <a:xfrm rot="4899735">
                <a:off x="1978" y="800"/>
                <a:ext cx="288" cy="816"/>
                <a:chOff x="343" y="1511"/>
                <a:chExt cx="852" cy="1953"/>
              </a:xfrm>
            </p:grpSpPr>
            <p:sp>
              <p:nvSpPr>
                <p:cNvPr id="6462" name="Freeform 318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63" name="Freeform 319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64" name="Freeform 320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65" name="Freeform 321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66" name="Group 322"/>
              <p:cNvGrpSpPr>
                <a:grpSpLocks/>
              </p:cNvGrpSpPr>
              <p:nvPr/>
            </p:nvGrpSpPr>
            <p:grpSpPr bwMode="auto">
              <a:xfrm rot="4899735">
                <a:off x="1896" y="753"/>
                <a:ext cx="289" cy="816"/>
                <a:chOff x="343" y="1511"/>
                <a:chExt cx="852" cy="1953"/>
              </a:xfrm>
            </p:grpSpPr>
            <p:sp>
              <p:nvSpPr>
                <p:cNvPr id="6467" name="Freeform 323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68" name="Freeform 324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69" name="Freeform 325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70" name="Freeform 326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rgbClr val="6600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71" name="Group 327"/>
              <p:cNvGrpSpPr>
                <a:grpSpLocks/>
              </p:cNvGrpSpPr>
              <p:nvPr/>
            </p:nvGrpSpPr>
            <p:grpSpPr bwMode="auto">
              <a:xfrm rot="4899735">
                <a:off x="1833" y="700"/>
                <a:ext cx="289" cy="815"/>
                <a:chOff x="343" y="1511"/>
                <a:chExt cx="852" cy="1953"/>
              </a:xfrm>
            </p:grpSpPr>
            <p:sp>
              <p:nvSpPr>
                <p:cNvPr id="6472" name="Freeform 328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73" name="Freeform 329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74" name="Freeform 330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75" name="Freeform 331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76" name="Group 332"/>
              <p:cNvGrpSpPr>
                <a:grpSpLocks/>
              </p:cNvGrpSpPr>
              <p:nvPr/>
            </p:nvGrpSpPr>
            <p:grpSpPr bwMode="auto">
              <a:xfrm rot="4899735">
                <a:off x="1775" y="654"/>
                <a:ext cx="289" cy="817"/>
                <a:chOff x="343" y="1511"/>
                <a:chExt cx="852" cy="1953"/>
              </a:xfrm>
            </p:grpSpPr>
            <p:sp>
              <p:nvSpPr>
                <p:cNvPr id="6477" name="Freeform 333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78" name="Freeform 334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79" name="Freeform 335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80" name="Freeform 336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481" name="Group 337"/>
              <p:cNvGrpSpPr>
                <a:grpSpLocks/>
              </p:cNvGrpSpPr>
              <p:nvPr/>
            </p:nvGrpSpPr>
            <p:grpSpPr bwMode="auto">
              <a:xfrm rot="4899735">
                <a:off x="1758" y="588"/>
                <a:ext cx="288" cy="815"/>
                <a:chOff x="343" y="1511"/>
                <a:chExt cx="852" cy="1953"/>
              </a:xfrm>
            </p:grpSpPr>
            <p:sp>
              <p:nvSpPr>
                <p:cNvPr id="6482" name="Freeform 338"/>
                <p:cNvSpPr>
                  <a:spLocks/>
                </p:cNvSpPr>
                <p:nvPr/>
              </p:nvSpPr>
              <p:spPr bwMode="auto">
                <a:xfrm rot="352441">
                  <a:off x="343" y="1511"/>
                  <a:ext cx="852" cy="1909"/>
                </a:xfrm>
                <a:custGeom>
                  <a:avLst/>
                  <a:gdLst/>
                  <a:ahLst/>
                  <a:cxnLst>
                    <a:cxn ang="0">
                      <a:pos x="0" y="90"/>
                    </a:cxn>
                    <a:cxn ang="0">
                      <a:pos x="227" y="0"/>
                    </a:cxn>
                    <a:cxn ang="0">
                      <a:pos x="1179" y="2540"/>
                    </a:cxn>
                    <a:cxn ang="0">
                      <a:pos x="1252" y="3125"/>
                    </a:cxn>
                    <a:cxn ang="0">
                      <a:pos x="952" y="2630"/>
                    </a:cxn>
                    <a:cxn ang="0">
                      <a:pos x="0" y="90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83" name="Freeform 339"/>
                <p:cNvSpPr>
                  <a:spLocks/>
                </p:cNvSpPr>
                <p:nvPr/>
              </p:nvSpPr>
              <p:spPr bwMode="auto">
                <a:xfrm rot="352441">
                  <a:off x="910" y="3093"/>
                  <a:ext cx="215" cy="371"/>
                </a:xfrm>
                <a:custGeom>
                  <a:avLst/>
                  <a:gdLst/>
                  <a:ahLst/>
                  <a:cxnLst>
                    <a:cxn ang="0">
                      <a:pos x="316" y="608"/>
                    </a:cxn>
                    <a:cxn ang="0">
                      <a:pos x="227" y="0"/>
                    </a:cxn>
                    <a:cxn ang="0">
                      <a:pos x="0" y="90"/>
                    </a:cxn>
                    <a:cxn ang="0">
                      <a:pos x="316" y="608"/>
                    </a:cxn>
                  </a:cxnLst>
                  <a:rect l="0" t="0" r="r" b="b"/>
                  <a:pathLst>
                    <a:path w="316" h="608">
                      <a:moveTo>
                        <a:pt x="316" y="608"/>
                      </a:moveTo>
                      <a:lnTo>
                        <a:pt x="227" y="0"/>
                      </a:lnTo>
                      <a:lnTo>
                        <a:pt x="0" y="90"/>
                      </a:lnTo>
                      <a:lnTo>
                        <a:pt x="316" y="60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84" name="Freeform 340"/>
                <p:cNvSpPr>
                  <a:spLocks/>
                </p:cNvSpPr>
                <p:nvPr/>
              </p:nvSpPr>
              <p:spPr bwMode="auto">
                <a:xfrm rot="352441">
                  <a:off x="1027" y="3320"/>
                  <a:ext cx="82" cy="141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0" y="25"/>
                    </a:cxn>
                    <a:cxn ang="0">
                      <a:pos x="121" y="23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121" h="230">
                      <a:moveTo>
                        <a:pt x="85" y="0"/>
                      </a:moveTo>
                      <a:lnTo>
                        <a:pt x="0" y="25"/>
                      </a:lnTo>
                      <a:lnTo>
                        <a:pt x="121" y="230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85" name="Freeform 341"/>
                <p:cNvSpPr>
                  <a:spLocks/>
                </p:cNvSpPr>
                <p:nvPr/>
              </p:nvSpPr>
              <p:spPr bwMode="auto">
                <a:xfrm rot="352441">
                  <a:off x="423" y="1523"/>
                  <a:ext cx="744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486" name="Freeform 342"/>
            <p:cNvSpPr>
              <a:spLocks/>
            </p:cNvSpPr>
            <p:nvPr/>
          </p:nvSpPr>
          <p:spPr bwMode="auto">
            <a:xfrm>
              <a:off x="4059" y="2614"/>
              <a:ext cx="1429" cy="1031"/>
            </a:xfrm>
            <a:custGeom>
              <a:avLst/>
              <a:gdLst/>
              <a:ahLst/>
              <a:cxnLst>
                <a:cxn ang="0">
                  <a:pos x="1083" y="0"/>
                </a:cxn>
                <a:cxn ang="0">
                  <a:pos x="1428" y="315"/>
                </a:cxn>
                <a:cxn ang="0">
                  <a:pos x="444" y="929"/>
                </a:cxn>
                <a:cxn ang="0">
                  <a:pos x="444" y="929"/>
                </a:cxn>
                <a:cxn ang="0">
                  <a:pos x="1429" y="309"/>
                </a:cxn>
                <a:cxn ang="0">
                  <a:pos x="1334" y="425"/>
                </a:cxn>
                <a:cxn ang="0">
                  <a:pos x="374" y="1031"/>
                </a:cxn>
                <a:cxn ang="0">
                  <a:pos x="430" y="921"/>
                </a:cxn>
                <a:cxn ang="0">
                  <a:pos x="88" y="627"/>
                </a:cxn>
                <a:cxn ang="0">
                  <a:pos x="0" y="700"/>
                </a:cxn>
                <a:cxn ang="0">
                  <a:pos x="82" y="612"/>
                </a:cxn>
                <a:cxn ang="0">
                  <a:pos x="440" y="933"/>
                </a:cxn>
                <a:cxn ang="0">
                  <a:pos x="374" y="1031"/>
                </a:cxn>
                <a:cxn ang="0">
                  <a:pos x="440" y="933"/>
                </a:cxn>
                <a:cxn ang="0">
                  <a:pos x="87" y="610"/>
                </a:cxn>
                <a:cxn ang="0">
                  <a:pos x="6" y="699"/>
                </a:cxn>
                <a:cxn ang="0">
                  <a:pos x="89" y="607"/>
                </a:cxn>
                <a:cxn ang="0">
                  <a:pos x="1083" y="0"/>
                </a:cxn>
              </a:cxnLst>
              <a:rect l="0" t="0" r="r" b="b"/>
              <a:pathLst>
                <a:path w="1429" h="1031">
                  <a:moveTo>
                    <a:pt x="1083" y="0"/>
                  </a:moveTo>
                  <a:lnTo>
                    <a:pt x="1428" y="315"/>
                  </a:lnTo>
                  <a:lnTo>
                    <a:pt x="444" y="929"/>
                  </a:lnTo>
                  <a:lnTo>
                    <a:pt x="444" y="929"/>
                  </a:lnTo>
                  <a:lnTo>
                    <a:pt x="1429" y="309"/>
                  </a:lnTo>
                  <a:lnTo>
                    <a:pt x="1334" y="425"/>
                  </a:lnTo>
                  <a:lnTo>
                    <a:pt x="374" y="1031"/>
                  </a:lnTo>
                  <a:lnTo>
                    <a:pt x="430" y="921"/>
                  </a:lnTo>
                  <a:lnTo>
                    <a:pt x="88" y="627"/>
                  </a:lnTo>
                  <a:lnTo>
                    <a:pt x="0" y="700"/>
                  </a:lnTo>
                  <a:lnTo>
                    <a:pt x="82" y="612"/>
                  </a:lnTo>
                  <a:lnTo>
                    <a:pt x="440" y="933"/>
                  </a:lnTo>
                  <a:lnTo>
                    <a:pt x="374" y="1031"/>
                  </a:lnTo>
                  <a:lnTo>
                    <a:pt x="440" y="933"/>
                  </a:lnTo>
                  <a:lnTo>
                    <a:pt x="87" y="610"/>
                  </a:lnTo>
                  <a:lnTo>
                    <a:pt x="6" y="699"/>
                  </a:lnTo>
                  <a:lnTo>
                    <a:pt x="89" y="607"/>
                  </a:lnTo>
                  <a:lnTo>
                    <a:pt x="1083" y="0"/>
                  </a:lnTo>
                  <a:close/>
                </a:path>
              </a:pathLst>
            </a:custGeom>
            <a:gradFill rotWithShape="1">
              <a:gsLst>
                <a:gs pos="0">
                  <a:srgbClr val="4D0808"/>
                </a:gs>
                <a:gs pos="15000">
                  <a:srgbClr val="FF0300"/>
                </a:gs>
                <a:gs pos="27500">
                  <a:srgbClr val="FF7A00"/>
                </a:gs>
                <a:gs pos="50000">
                  <a:srgbClr val="FFF200"/>
                </a:gs>
                <a:gs pos="72500">
                  <a:srgbClr val="FF7A00"/>
                </a:gs>
                <a:gs pos="85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87" name="Text Box 343"/>
            <p:cNvSpPr txBox="1">
              <a:spLocks noChangeArrowheads="1"/>
            </p:cNvSpPr>
            <p:nvPr/>
          </p:nvSpPr>
          <p:spPr bwMode="auto">
            <a:xfrm rot="-1729082">
              <a:off x="4219" y="2978"/>
              <a:ext cx="1122" cy="288"/>
            </a:xfrm>
            <a:prstGeom prst="rect">
              <a:avLst/>
            </a:prstGeom>
            <a:noFill/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КАРАНДАШИ</a:t>
              </a:r>
              <a:r>
                <a:rPr 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6488" name="Freeform 344"/>
            <p:cNvSpPr>
              <a:spLocks/>
            </p:cNvSpPr>
            <p:nvPr/>
          </p:nvSpPr>
          <p:spPr bwMode="auto">
            <a:xfrm>
              <a:off x="4063" y="3225"/>
              <a:ext cx="432" cy="420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372" y="420"/>
                </a:cxn>
                <a:cxn ang="0">
                  <a:pos x="432" y="318"/>
                </a:cxn>
                <a:cxn ang="0">
                  <a:pos x="72" y="0"/>
                </a:cxn>
                <a:cxn ang="0">
                  <a:pos x="0" y="90"/>
                </a:cxn>
              </a:cxnLst>
              <a:rect l="0" t="0" r="r" b="b"/>
              <a:pathLst>
                <a:path w="432" h="420">
                  <a:moveTo>
                    <a:pt x="0" y="90"/>
                  </a:moveTo>
                  <a:lnTo>
                    <a:pt x="372" y="420"/>
                  </a:lnTo>
                  <a:lnTo>
                    <a:pt x="432" y="318"/>
                  </a:lnTo>
                  <a:lnTo>
                    <a:pt x="72" y="0"/>
                  </a:lnTo>
                  <a:lnTo>
                    <a:pt x="0" y="90"/>
                  </a:lnTo>
                  <a:close/>
                </a:path>
              </a:pathLst>
            </a:custGeom>
            <a:gradFill rotWithShape="1">
              <a:gsLst>
                <a:gs pos="0">
                  <a:srgbClr val="FFF200"/>
                </a:gs>
                <a:gs pos="22500">
                  <a:srgbClr val="FF7A00"/>
                </a:gs>
                <a:gs pos="35000">
                  <a:srgbClr val="FF0300"/>
                </a:gs>
                <a:gs pos="50000">
                  <a:srgbClr val="4D0808"/>
                </a:gs>
                <a:gs pos="65000">
                  <a:srgbClr val="FF0300"/>
                </a:gs>
                <a:gs pos="77500">
                  <a:srgbClr val="FF7A00"/>
                </a:gs>
                <a:gs pos="100000">
                  <a:srgbClr val="FFF2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90" name="WordArt 346"/>
          <p:cNvSpPr>
            <a:spLocks noChangeArrowheads="1" noChangeShapeType="1" noTextEdit="1"/>
          </p:cNvSpPr>
          <p:nvPr/>
        </p:nvSpPr>
        <p:spPr bwMode="auto">
          <a:xfrm>
            <a:off x="3276600" y="404813"/>
            <a:ext cx="1008063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 х</a:t>
            </a:r>
          </a:p>
        </p:txBody>
      </p:sp>
      <p:grpSp>
        <p:nvGrpSpPr>
          <p:cNvPr id="6495" name="Group 351"/>
          <p:cNvGrpSpPr>
            <a:grpSpLocks/>
          </p:cNvGrpSpPr>
          <p:nvPr/>
        </p:nvGrpSpPr>
        <p:grpSpPr bwMode="auto">
          <a:xfrm>
            <a:off x="3708400" y="2565400"/>
            <a:ext cx="2303463" cy="720725"/>
            <a:chOff x="2336" y="1616"/>
            <a:chExt cx="1451" cy="454"/>
          </a:xfrm>
        </p:grpSpPr>
        <p:sp>
          <p:nvSpPr>
            <p:cNvPr id="6491" name="WordArt 347"/>
            <p:cNvSpPr>
              <a:spLocks noChangeArrowheads="1" noChangeShapeType="1" noTextEdit="1"/>
            </p:cNvSpPr>
            <p:nvPr/>
          </p:nvSpPr>
          <p:spPr bwMode="auto">
            <a:xfrm>
              <a:off x="2336" y="1616"/>
              <a:ext cx="1451" cy="45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- х   4</a:t>
              </a:r>
            </a:p>
          </p:txBody>
        </p:sp>
        <p:sp>
          <p:nvSpPr>
            <p:cNvPr id="6494" name="Oval 350"/>
            <p:cNvSpPr>
              <a:spLocks noChangeArrowheads="1"/>
            </p:cNvSpPr>
            <p:nvPr/>
          </p:nvSpPr>
          <p:spPr bwMode="auto">
            <a:xfrm>
              <a:off x="3198" y="1842"/>
              <a:ext cx="90" cy="91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500" name="Group 356"/>
          <p:cNvGrpSpPr>
            <a:grpSpLocks/>
          </p:cNvGrpSpPr>
          <p:nvPr/>
        </p:nvGrpSpPr>
        <p:grpSpPr bwMode="auto">
          <a:xfrm>
            <a:off x="2987675" y="5013325"/>
            <a:ext cx="3384550" cy="646113"/>
            <a:chOff x="1882" y="3158"/>
            <a:chExt cx="2132" cy="407"/>
          </a:xfrm>
        </p:grpSpPr>
        <p:sp>
          <p:nvSpPr>
            <p:cNvPr id="6497" name="WordArt 353"/>
            <p:cNvSpPr>
              <a:spLocks noChangeArrowheads="1" noChangeShapeType="1" noTextEdit="1"/>
            </p:cNvSpPr>
            <p:nvPr/>
          </p:nvSpPr>
          <p:spPr bwMode="auto">
            <a:xfrm>
              <a:off x="1882" y="3158"/>
              <a:ext cx="2132" cy="40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200" b="1" i="1" kern="10">
                  <a:ln w="19050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   4 = 48</a:t>
              </a:r>
            </a:p>
          </p:txBody>
        </p:sp>
        <p:sp>
          <p:nvSpPr>
            <p:cNvPr id="6498" name="Oval 354"/>
            <p:cNvSpPr>
              <a:spLocks noChangeArrowheads="1"/>
            </p:cNvSpPr>
            <p:nvPr/>
          </p:nvSpPr>
          <p:spPr bwMode="auto">
            <a:xfrm>
              <a:off x="2381" y="3385"/>
              <a:ext cx="90" cy="91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503" name="WordArt 359"/>
          <p:cNvSpPr>
            <a:spLocks noChangeArrowheads="1" noChangeShapeType="1" noTextEdit="1"/>
          </p:cNvSpPr>
          <p:nvPr/>
        </p:nvSpPr>
        <p:spPr bwMode="auto">
          <a:xfrm>
            <a:off x="3059113" y="6021388"/>
            <a:ext cx="2160587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6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90" grpId="0" animBg="1"/>
      <p:bldP spid="650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8263" y="2420938"/>
            <a:ext cx="2725737" cy="4149725"/>
          </a:xfrm>
          <a:prstGeom prst="rect">
            <a:avLst/>
          </a:prstGeom>
          <a:noFill/>
        </p:spPr>
      </p:pic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179388" y="188913"/>
            <a:ext cx="8713787" cy="2160587"/>
          </a:xfrm>
          <a:prstGeom prst="wedgeRoundRectCallout">
            <a:avLst>
              <a:gd name="adj1" fmla="val 34681"/>
              <a:gd name="adj2" fmla="val 88208"/>
              <a:gd name="adj3" fmla="val 16667"/>
            </a:avLst>
          </a:prstGeom>
          <a:solidFill>
            <a:srgbClr val="FFFFFF"/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3200" b="1" i="1">
                <a:solidFill>
                  <a:srgbClr val="FF0000"/>
                </a:solidFill>
                <a:latin typeface="Georgia" pitchFamily="18" charset="0"/>
              </a:rPr>
              <a:t>Действие, с помощью которого по произведению и одному из множителей находят другой множитель, называют </a:t>
            </a:r>
            <a:r>
              <a:rPr lang="ru-RU" sz="3200" b="1" i="1">
                <a:solidFill>
                  <a:srgbClr val="006600"/>
                </a:solidFill>
                <a:latin typeface="Georgia" pitchFamily="18" charset="0"/>
              </a:rPr>
              <a:t>делением</a:t>
            </a:r>
            <a:r>
              <a:rPr lang="ru-RU" sz="3200" b="1" i="1">
                <a:solidFill>
                  <a:srgbClr val="FF0000"/>
                </a:solidFill>
                <a:latin typeface="Georgia" pitchFamily="18" charset="0"/>
              </a:rPr>
              <a:t>.</a:t>
            </a:r>
            <a:endParaRPr lang="ru-RU" sz="3200" b="1" i="1">
              <a:solidFill>
                <a:srgbClr val="6600FF"/>
              </a:solidFill>
              <a:latin typeface="Georgia" pitchFamily="18" charset="0"/>
            </a:endParaRPr>
          </a:p>
        </p:txBody>
      </p:sp>
      <p:sp>
        <p:nvSpPr>
          <p:cNvPr id="7177" name="WordArt 9"/>
          <p:cNvSpPr>
            <a:spLocks noChangeArrowheads="1" noChangeShapeType="1" noTextEdit="1"/>
          </p:cNvSpPr>
          <p:nvPr/>
        </p:nvSpPr>
        <p:spPr bwMode="auto">
          <a:xfrm>
            <a:off x="1476375" y="2636838"/>
            <a:ext cx="3384550" cy="646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48 : 4 = 12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68313" y="4365625"/>
            <a:ext cx="2519362" cy="574675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1">
                <a:solidFill>
                  <a:srgbClr val="006600"/>
                </a:solidFill>
                <a:latin typeface="Georgia" pitchFamily="18" charset="0"/>
              </a:rPr>
              <a:t>делимое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1476375" y="5084763"/>
            <a:ext cx="2519363" cy="574675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1">
                <a:solidFill>
                  <a:srgbClr val="006600"/>
                </a:solidFill>
                <a:latin typeface="Georgia" pitchFamily="18" charset="0"/>
              </a:rPr>
              <a:t>делитель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4356100" y="4652963"/>
            <a:ext cx="2519363" cy="574675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1">
                <a:solidFill>
                  <a:srgbClr val="006600"/>
                </a:solidFill>
                <a:latin typeface="Georgia" pitchFamily="18" charset="0"/>
              </a:rPr>
              <a:t>частное</a:t>
            </a:r>
          </a:p>
        </p:txBody>
      </p:sp>
      <p:sp>
        <p:nvSpPr>
          <p:cNvPr id="7182" name="Freeform 14"/>
          <p:cNvSpPr>
            <a:spLocks/>
          </p:cNvSpPr>
          <p:nvPr/>
        </p:nvSpPr>
        <p:spPr bwMode="auto">
          <a:xfrm>
            <a:off x="1874838" y="3322638"/>
            <a:ext cx="60325" cy="1127125"/>
          </a:xfrm>
          <a:custGeom>
            <a:avLst/>
            <a:gdLst/>
            <a:ahLst/>
            <a:cxnLst>
              <a:cxn ang="0">
                <a:pos x="38" y="0"/>
              </a:cxn>
              <a:cxn ang="0">
                <a:pos x="0" y="710"/>
              </a:cxn>
            </a:cxnLst>
            <a:rect l="0" t="0" r="r" b="b"/>
            <a:pathLst>
              <a:path w="38" h="710">
                <a:moveTo>
                  <a:pt x="38" y="0"/>
                </a:moveTo>
                <a:lnTo>
                  <a:pt x="0" y="710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3" name="Freeform 15"/>
          <p:cNvSpPr>
            <a:spLocks/>
          </p:cNvSpPr>
          <p:nvPr/>
        </p:nvSpPr>
        <p:spPr bwMode="auto">
          <a:xfrm>
            <a:off x="3119438" y="3429000"/>
            <a:ext cx="157162" cy="17224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9" y="1085"/>
              </a:cxn>
            </a:cxnLst>
            <a:rect l="0" t="0" r="r" b="b"/>
            <a:pathLst>
              <a:path w="99" h="1085">
                <a:moveTo>
                  <a:pt x="0" y="0"/>
                </a:moveTo>
                <a:lnTo>
                  <a:pt x="99" y="1085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4" name="Freeform 16"/>
          <p:cNvSpPr>
            <a:spLocks/>
          </p:cNvSpPr>
          <p:nvPr/>
        </p:nvSpPr>
        <p:spPr bwMode="auto">
          <a:xfrm>
            <a:off x="4487863" y="3429000"/>
            <a:ext cx="1319212" cy="12652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31" y="797"/>
              </a:cxn>
            </a:cxnLst>
            <a:rect l="0" t="0" r="r" b="b"/>
            <a:pathLst>
              <a:path w="831" h="797">
                <a:moveTo>
                  <a:pt x="0" y="0"/>
                </a:moveTo>
                <a:lnTo>
                  <a:pt x="831" y="797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5" name="WordArt 17"/>
          <p:cNvSpPr>
            <a:spLocks noChangeArrowheads="1" noChangeShapeType="1" noTextEdit="1"/>
          </p:cNvSpPr>
          <p:nvPr/>
        </p:nvSpPr>
        <p:spPr bwMode="auto">
          <a:xfrm>
            <a:off x="4356100" y="5876925"/>
            <a:ext cx="273685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a : b = c</a:t>
            </a:r>
            <a:endParaRPr lang="ru-RU" sz="3200" b="1" i="1" kern="10">
              <a:ln w="19050">
                <a:solidFill>
                  <a:srgbClr val="FFCC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7188" name="Group 20"/>
          <p:cNvGrpSpPr>
            <a:grpSpLocks/>
          </p:cNvGrpSpPr>
          <p:nvPr/>
        </p:nvGrpSpPr>
        <p:grpSpPr bwMode="auto">
          <a:xfrm>
            <a:off x="323850" y="5876925"/>
            <a:ext cx="2736850" cy="576263"/>
            <a:chOff x="385" y="3702"/>
            <a:chExt cx="1724" cy="363"/>
          </a:xfrm>
        </p:grpSpPr>
        <p:sp>
          <p:nvSpPr>
            <p:cNvPr id="7173" name="Oval 5"/>
            <p:cNvSpPr>
              <a:spLocks noChangeArrowheads="1"/>
            </p:cNvSpPr>
            <p:nvPr/>
          </p:nvSpPr>
          <p:spPr bwMode="auto">
            <a:xfrm>
              <a:off x="793" y="3884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7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385" y="3702"/>
              <a:ext cx="1724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b="1" i="1" kern="10">
                  <a:ln w="19050">
                    <a:solidFill>
                      <a:srgbClr val="FFCC99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a   b = c</a:t>
              </a:r>
              <a:endParaRPr lang="ru-RU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endParaRPr>
            </a:p>
          </p:txBody>
        </p:sp>
      </p:grpSp>
      <p:sp>
        <p:nvSpPr>
          <p:cNvPr id="7189" name="AutoShape 21"/>
          <p:cNvSpPr>
            <a:spLocks noChangeArrowheads="1"/>
          </p:cNvSpPr>
          <p:nvPr/>
        </p:nvSpPr>
        <p:spPr bwMode="auto">
          <a:xfrm>
            <a:off x="3132138" y="6165850"/>
            <a:ext cx="1214437" cy="215900"/>
          </a:xfrm>
          <a:prstGeom prst="leftRightArrow">
            <a:avLst>
              <a:gd name="adj1" fmla="val 50000"/>
              <a:gd name="adj2" fmla="val 112500"/>
            </a:avLst>
          </a:prstGeom>
          <a:solidFill>
            <a:srgbClr val="008000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3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  <p:bldP spid="7177" grpId="0" animBg="1"/>
      <p:bldP spid="7179" grpId="0" animBg="1"/>
      <p:bldP spid="7180" grpId="0" animBg="1"/>
      <p:bldP spid="7181" grpId="0" animBg="1"/>
      <p:bldP spid="7182" grpId="0" animBg="1"/>
      <p:bldP spid="7182" grpId="1" animBg="1"/>
      <p:bldP spid="7182" grpId="2" animBg="1"/>
      <p:bldP spid="7183" grpId="0" animBg="1"/>
      <p:bldP spid="7183" grpId="1" animBg="1"/>
      <p:bldP spid="7183" grpId="2" animBg="1"/>
      <p:bldP spid="7184" grpId="0" animBg="1"/>
      <p:bldP spid="7184" grpId="1" animBg="1"/>
      <p:bldP spid="7184" grpId="2" animBg="1"/>
      <p:bldP spid="7185" grpId="0" animBg="1"/>
      <p:bldP spid="718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dd36efffaa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97188"/>
            <a:ext cx="2428875" cy="3960812"/>
          </a:xfrm>
          <a:prstGeom prst="rect">
            <a:avLst/>
          </a:prstGeom>
          <a:noFill/>
        </p:spPr>
      </p:pic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250825" y="188913"/>
            <a:ext cx="2089150" cy="576262"/>
          </a:xfrm>
          <a:prstGeom prst="wedgeRoundRectCallout">
            <a:avLst>
              <a:gd name="adj1" fmla="val -25074"/>
              <a:gd name="adj2" fmla="val 565426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>
                <a:solidFill>
                  <a:srgbClr val="993300"/>
                </a:solidFill>
                <a:latin typeface="Georgia" pitchFamily="18" charset="0"/>
              </a:rPr>
              <a:t>Задача. </a:t>
            </a:r>
          </a:p>
        </p:txBody>
      </p:sp>
      <p:grpSp>
        <p:nvGrpSpPr>
          <p:cNvPr id="12294" name="Group 6"/>
          <p:cNvGrpSpPr>
            <a:grpSpLocks/>
          </p:cNvGrpSpPr>
          <p:nvPr/>
        </p:nvGrpSpPr>
        <p:grpSpPr bwMode="auto">
          <a:xfrm rot="-217977">
            <a:off x="-127000" y="1052513"/>
            <a:ext cx="9271000" cy="600075"/>
            <a:chOff x="-8" y="2527"/>
            <a:chExt cx="5840" cy="378"/>
          </a:xfrm>
        </p:grpSpPr>
        <p:sp>
          <p:nvSpPr>
            <p:cNvPr id="12295" name="Freeform 7"/>
            <p:cNvSpPr>
              <a:spLocks/>
            </p:cNvSpPr>
            <p:nvPr/>
          </p:nvSpPr>
          <p:spPr bwMode="auto">
            <a:xfrm rot="21228534" flipH="1">
              <a:off x="4520" y="2553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296" name="Freeform 8"/>
            <p:cNvSpPr>
              <a:spLocks/>
            </p:cNvSpPr>
            <p:nvPr/>
          </p:nvSpPr>
          <p:spPr bwMode="auto">
            <a:xfrm rot="21228534" flipH="1">
              <a:off x="5294" y="2527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297" name="Freeform 9"/>
            <p:cNvSpPr>
              <a:spLocks/>
            </p:cNvSpPr>
            <p:nvPr/>
          </p:nvSpPr>
          <p:spPr bwMode="auto">
            <a:xfrm rot="21228534" flipH="1">
              <a:off x="5072" y="2551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298" name="Freeform 10"/>
            <p:cNvSpPr>
              <a:spLocks/>
            </p:cNvSpPr>
            <p:nvPr/>
          </p:nvSpPr>
          <p:spPr bwMode="auto">
            <a:xfrm rot="21228534" flipH="1">
              <a:off x="760" y="2625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299" name="Freeform 11"/>
            <p:cNvSpPr>
              <a:spLocks/>
            </p:cNvSpPr>
            <p:nvPr/>
          </p:nvSpPr>
          <p:spPr bwMode="auto">
            <a:xfrm rot="21228534" flipH="1">
              <a:off x="595" y="2632"/>
              <a:ext cx="261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00" name="Freeform 12"/>
            <p:cNvSpPr>
              <a:spLocks/>
            </p:cNvSpPr>
            <p:nvPr/>
          </p:nvSpPr>
          <p:spPr bwMode="auto">
            <a:xfrm rot="21228534" flipH="1">
              <a:off x="409" y="2633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01" name="Freeform 13"/>
            <p:cNvSpPr>
              <a:spLocks/>
            </p:cNvSpPr>
            <p:nvPr/>
          </p:nvSpPr>
          <p:spPr bwMode="auto">
            <a:xfrm rot="21228534" flipH="1">
              <a:off x="215" y="2643"/>
              <a:ext cx="260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02" name="Freeform 14"/>
            <p:cNvSpPr>
              <a:spLocks/>
            </p:cNvSpPr>
            <p:nvPr/>
          </p:nvSpPr>
          <p:spPr bwMode="auto">
            <a:xfrm rot="21228534" flipH="1">
              <a:off x="20" y="2640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03" name="Freeform 15"/>
            <p:cNvSpPr>
              <a:spLocks/>
            </p:cNvSpPr>
            <p:nvPr/>
          </p:nvSpPr>
          <p:spPr bwMode="auto">
            <a:xfrm rot="21228534" flipH="1">
              <a:off x="5499" y="2546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04" name="Freeform 16"/>
            <p:cNvSpPr>
              <a:spLocks/>
            </p:cNvSpPr>
            <p:nvPr/>
          </p:nvSpPr>
          <p:spPr bwMode="auto">
            <a:xfrm rot="21228534" flipH="1">
              <a:off x="4667" y="2557"/>
              <a:ext cx="277" cy="236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05" name="Freeform 17"/>
            <p:cNvSpPr>
              <a:spLocks/>
            </p:cNvSpPr>
            <p:nvPr/>
          </p:nvSpPr>
          <p:spPr bwMode="auto">
            <a:xfrm rot="21228534" flipH="1">
              <a:off x="4306" y="2544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06" name="Freeform 18"/>
            <p:cNvSpPr>
              <a:spLocks/>
            </p:cNvSpPr>
            <p:nvPr/>
          </p:nvSpPr>
          <p:spPr bwMode="auto">
            <a:xfrm rot="21228534" flipH="1">
              <a:off x="4084" y="2568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07" name="Freeform 19"/>
            <p:cNvSpPr>
              <a:spLocks/>
            </p:cNvSpPr>
            <p:nvPr/>
          </p:nvSpPr>
          <p:spPr bwMode="auto">
            <a:xfrm rot="21228534" flipH="1">
              <a:off x="3861" y="2579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08" name="Freeform 20"/>
            <p:cNvSpPr>
              <a:spLocks/>
            </p:cNvSpPr>
            <p:nvPr/>
          </p:nvSpPr>
          <p:spPr bwMode="auto">
            <a:xfrm rot="21228534" flipH="1">
              <a:off x="3627" y="2577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09" name="Freeform 21"/>
            <p:cNvSpPr>
              <a:spLocks/>
            </p:cNvSpPr>
            <p:nvPr/>
          </p:nvSpPr>
          <p:spPr bwMode="auto">
            <a:xfrm rot="21228534" flipH="1">
              <a:off x="3454" y="2596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10" name="Freeform 22"/>
            <p:cNvSpPr>
              <a:spLocks/>
            </p:cNvSpPr>
            <p:nvPr/>
          </p:nvSpPr>
          <p:spPr bwMode="auto">
            <a:xfrm rot="21228534" flipH="1">
              <a:off x="3229" y="2598"/>
              <a:ext cx="261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11" name="Freeform 23"/>
            <p:cNvSpPr>
              <a:spLocks/>
            </p:cNvSpPr>
            <p:nvPr/>
          </p:nvSpPr>
          <p:spPr bwMode="auto">
            <a:xfrm rot="21228534" flipH="1">
              <a:off x="3053" y="2618"/>
              <a:ext cx="260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12" name="Freeform 24"/>
            <p:cNvSpPr>
              <a:spLocks/>
            </p:cNvSpPr>
            <p:nvPr/>
          </p:nvSpPr>
          <p:spPr bwMode="auto">
            <a:xfrm rot="21228534" flipH="1">
              <a:off x="2811" y="2592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13" name="Freeform 25"/>
            <p:cNvSpPr>
              <a:spLocks/>
            </p:cNvSpPr>
            <p:nvPr/>
          </p:nvSpPr>
          <p:spPr bwMode="auto">
            <a:xfrm rot="21228534" flipH="1">
              <a:off x="2634" y="2611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14" name="Freeform 26"/>
            <p:cNvSpPr>
              <a:spLocks/>
            </p:cNvSpPr>
            <p:nvPr/>
          </p:nvSpPr>
          <p:spPr bwMode="auto">
            <a:xfrm rot="21228534" flipH="1">
              <a:off x="2427" y="2592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15" name="Freeform 27"/>
            <p:cNvSpPr>
              <a:spLocks/>
            </p:cNvSpPr>
            <p:nvPr/>
          </p:nvSpPr>
          <p:spPr bwMode="auto">
            <a:xfrm rot="21228534" flipH="1">
              <a:off x="2179" y="2578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16" name="Freeform 28"/>
            <p:cNvSpPr>
              <a:spLocks/>
            </p:cNvSpPr>
            <p:nvPr/>
          </p:nvSpPr>
          <p:spPr bwMode="auto">
            <a:xfrm rot="21228534" flipH="1">
              <a:off x="1999" y="2585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17" name="Freeform 29"/>
            <p:cNvSpPr>
              <a:spLocks/>
            </p:cNvSpPr>
            <p:nvPr/>
          </p:nvSpPr>
          <p:spPr bwMode="auto">
            <a:xfrm rot="21228534" flipH="1">
              <a:off x="1824" y="2617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18" name="Freeform 30"/>
            <p:cNvSpPr>
              <a:spLocks/>
            </p:cNvSpPr>
            <p:nvPr/>
          </p:nvSpPr>
          <p:spPr bwMode="auto">
            <a:xfrm rot="21228534" flipH="1">
              <a:off x="1645" y="2617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19" name="Freeform 31"/>
            <p:cNvSpPr>
              <a:spLocks/>
            </p:cNvSpPr>
            <p:nvPr/>
          </p:nvSpPr>
          <p:spPr bwMode="auto">
            <a:xfrm rot="21228534" flipH="1">
              <a:off x="1466" y="2617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20" name="Freeform 32"/>
            <p:cNvSpPr>
              <a:spLocks/>
            </p:cNvSpPr>
            <p:nvPr/>
          </p:nvSpPr>
          <p:spPr bwMode="auto">
            <a:xfrm rot="21228534" flipH="1">
              <a:off x="1289" y="2617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21" name="Freeform 33"/>
            <p:cNvSpPr>
              <a:spLocks/>
            </p:cNvSpPr>
            <p:nvPr/>
          </p:nvSpPr>
          <p:spPr bwMode="auto">
            <a:xfrm rot="21228534" flipH="1">
              <a:off x="1111" y="2613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22" name="Freeform 34"/>
            <p:cNvSpPr>
              <a:spLocks/>
            </p:cNvSpPr>
            <p:nvPr/>
          </p:nvSpPr>
          <p:spPr bwMode="auto">
            <a:xfrm rot="21228534" flipH="1">
              <a:off x="934" y="2632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23" name="Freeform 35"/>
            <p:cNvSpPr>
              <a:spLocks/>
            </p:cNvSpPr>
            <p:nvPr/>
          </p:nvSpPr>
          <p:spPr bwMode="auto">
            <a:xfrm rot="21228534" flipH="1">
              <a:off x="4892" y="2569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24" name="Freeform 36"/>
            <p:cNvSpPr>
              <a:spLocks/>
            </p:cNvSpPr>
            <p:nvPr/>
          </p:nvSpPr>
          <p:spPr bwMode="auto">
            <a:xfrm>
              <a:off x="-8" y="2632"/>
              <a:ext cx="5776" cy="80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5776" y="0"/>
                </a:cxn>
              </a:cxnLst>
              <a:rect l="0" t="0" r="r" b="b"/>
              <a:pathLst>
                <a:path w="5776" h="80">
                  <a:moveTo>
                    <a:pt x="0" y="80"/>
                  </a:moveTo>
                  <a:lnTo>
                    <a:pt x="5776" y="0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2325" name="Freeform 37"/>
            <p:cNvSpPr>
              <a:spLocks/>
            </p:cNvSpPr>
            <p:nvPr/>
          </p:nvSpPr>
          <p:spPr bwMode="auto">
            <a:xfrm flipH="1" flipV="1">
              <a:off x="0" y="2696"/>
              <a:ext cx="5832" cy="136"/>
            </a:xfrm>
            <a:custGeom>
              <a:avLst/>
              <a:gdLst/>
              <a:ahLst/>
              <a:cxnLst>
                <a:cxn ang="0">
                  <a:pos x="0" y="136"/>
                </a:cxn>
                <a:cxn ang="0">
                  <a:pos x="5832" y="32"/>
                </a:cxn>
                <a:cxn ang="0">
                  <a:pos x="5784" y="0"/>
                </a:cxn>
              </a:cxnLst>
              <a:rect l="0" t="0" r="r" b="b"/>
              <a:pathLst>
                <a:path w="5832" h="136">
                  <a:moveTo>
                    <a:pt x="0" y="136"/>
                  </a:moveTo>
                  <a:lnTo>
                    <a:pt x="5832" y="32"/>
                  </a:lnTo>
                  <a:lnTo>
                    <a:pt x="5784" y="0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38100" cmpd="sng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</p:grpSp>
      <p:grpSp>
        <p:nvGrpSpPr>
          <p:cNvPr id="12326" name="Group 38"/>
          <p:cNvGrpSpPr>
            <a:grpSpLocks/>
          </p:cNvGrpSpPr>
          <p:nvPr/>
        </p:nvGrpSpPr>
        <p:grpSpPr bwMode="auto">
          <a:xfrm rot="-228574">
            <a:off x="-3924300" y="836613"/>
            <a:ext cx="3571875" cy="1143000"/>
            <a:chOff x="2982" y="1824"/>
            <a:chExt cx="2394" cy="816"/>
          </a:xfrm>
        </p:grpSpPr>
        <p:grpSp>
          <p:nvGrpSpPr>
            <p:cNvPr id="12327" name="Group 39"/>
            <p:cNvGrpSpPr>
              <a:grpSpLocks/>
            </p:cNvGrpSpPr>
            <p:nvPr/>
          </p:nvGrpSpPr>
          <p:grpSpPr bwMode="auto">
            <a:xfrm>
              <a:off x="2982" y="1973"/>
              <a:ext cx="1146" cy="632"/>
              <a:chOff x="4128" y="2544"/>
              <a:chExt cx="1488" cy="816"/>
            </a:xfrm>
          </p:grpSpPr>
          <p:grpSp>
            <p:nvGrpSpPr>
              <p:cNvPr id="12328" name="Group 40"/>
              <p:cNvGrpSpPr>
                <a:grpSpLocks/>
              </p:cNvGrpSpPr>
              <p:nvPr/>
            </p:nvGrpSpPr>
            <p:grpSpPr bwMode="auto">
              <a:xfrm>
                <a:off x="4128" y="2544"/>
                <a:ext cx="1344" cy="816"/>
                <a:chOff x="1871" y="2560"/>
                <a:chExt cx="2304" cy="1280"/>
              </a:xfrm>
            </p:grpSpPr>
            <p:sp>
              <p:nvSpPr>
                <p:cNvPr id="12329" name="Oval 41"/>
                <p:cNvSpPr>
                  <a:spLocks noChangeArrowheads="1"/>
                </p:cNvSpPr>
                <p:nvPr/>
              </p:nvSpPr>
              <p:spPr bwMode="auto">
                <a:xfrm>
                  <a:off x="1871" y="2729"/>
                  <a:ext cx="233" cy="83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100000">
                      <a:srgbClr val="333333"/>
                    </a:gs>
                  </a:gsLst>
                  <a:path path="shape">
                    <a:fillToRect l="50000" t="50000" r="50000" b="50000"/>
                  </a:path>
                </a:gra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808080"/>
                  </a:outerShdw>
                </a:effectLst>
              </p:spPr>
              <p:txBody>
                <a:bodyPr anchor="ctr"/>
                <a:lstStyle/>
                <a:p>
                  <a:endParaRPr lang="ru-RU"/>
                </a:p>
              </p:txBody>
            </p:sp>
            <p:grpSp>
              <p:nvGrpSpPr>
                <p:cNvPr id="12330" name="Group 42"/>
                <p:cNvGrpSpPr>
                  <a:grpSpLocks/>
                </p:cNvGrpSpPr>
                <p:nvPr/>
              </p:nvGrpSpPr>
              <p:grpSpPr bwMode="auto">
                <a:xfrm>
                  <a:off x="2111" y="3503"/>
                  <a:ext cx="331" cy="337"/>
                  <a:chOff x="1000" y="3040"/>
                  <a:chExt cx="432" cy="432"/>
                </a:xfrm>
              </p:grpSpPr>
              <p:sp>
                <p:nvSpPr>
                  <p:cNvPr id="12331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1000" y="3040"/>
                    <a:ext cx="432" cy="43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76200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45791" dir="19578596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  <p:sp>
                <p:nvSpPr>
                  <p:cNvPr id="12332" name="AutoShape 44"/>
                  <p:cNvSpPr>
                    <a:spLocks noChangeArrowheads="1"/>
                  </p:cNvSpPr>
                  <p:nvPr/>
                </p:nvSpPr>
                <p:spPr bwMode="auto">
                  <a:xfrm>
                    <a:off x="1000" y="3056"/>
                    <a:ext cx="432" cy="416"/>
                  </a:xfrm>
                  <a:prstGeom prst="star16">
                    <a:avLst>
                      <a:gd name="adj" fmla="val 5625"/>
                    </a:avLst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>
                    <a:outerShdw dist="45791" dir="19578596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333" name="Group 45"/>
                <p:cNvGrpSpPr>
                  <a:grpSpLocks/>
                </p:cNvGrpSpPr>
                <p:nvPr/>
              </p:nvGrpSpPr>
              <p:grpSpPr bwMode="auto">
                <a:xfrm>
                  <a:off x="3530" y="3490"/>
                  <a:ext cx="332" cy="338"/>
                  <a:chOff x="1000" y="3040"/>
                  <a:chExt cx="432" cy="432"/>
                </a:xfrm>
              </p:grpSpPr>
              <p:sp>
                <p:nvSpPr>
                  <p:cNvPr id="12334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1000" y="3040"/>
                    <a:ext cx="432" cy="43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76200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53882" dir="18900000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  <p:sp>
                <p:nvSpPr>
                  <p:cNvPr id="12335" name="AutoShape 47"/>
                  <p:cNvSpPr>
                    <a:spLocks noChangeArrowheads="1"/>
                  </p:cNvSpPr>
                  <p:nvPr/>
                </p:nvSpPr>
                <p:spPr bwMode="auto">
                  <a:xfrm>
                    <a:off x="1000" y="3056"/>
                    <a:ext cx="432" cy="416"/>
                  </a:xfrm>
                  <a:prstGeom prst="star16">
                    <a:avLst>
                      <a:gd name="adj" fmla="val 5625"/>
                    </a:avLst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>
                    <a:outerShdw dist="53882" dir="18900000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2336" name="Freeform 48"/>
                <p:cNvSpPr>
                  <a:spLocks/>
                </p:cNvSpPr>
                <p:nvPr/>
              </p:nvSpPr>
              <p:spPr bwMode="auto">
                <a:xfrm>
                  <a:off x="1883" y="2741"/>
                  <a:ext cx="2188" cy="818"/>
                </a:xfrm>
                <a:custGeom>
                  <a:avLst/>
                  <a:gdLst/>
                  <a:ahLst/>
                  <a:cxnLst>
                    <a:cxn ang="0">
                      <a:pos x="136" y="32"/>
                    </a:cxn>
                    <a:cxn ang="0">
                      <a:pos x="2720" y="0"/>
                    </a:cxn>
                    <a:cxn ang="0">
                      <a:pos x="2781" y="139"/>
                    </a:cxn>
                    <a:cxn ang="0">
                      <a:pos x="2832" y="312"/>
                    </a:cxn>
                    <a:cxn ang="0">
                      <a:pos x="2847" y="499"/>
                    </a:cxn>
                    <a:cxn ang="0">
                      <a:pos x="2848" y="632"/>
                    </a:cxn>
                    <a:cxn ang="0">
                      <a:pos x="2816" y="824"/>
                    </a:cxn>
                    <a:cxn ang="0">
                      <a:pos x="2768" y="936"/>
                    </a:cxn>
                    <a:cxn ang="0">
                      <a:pos x="2800" y="1008"/>
                    </a:cxn>
                    <a:cxn ang="0">
                      <a:pos x="176" y="1048"/>
                    </a:cxn>
                    <a:cxn ang="0">
                      <a:pos x="80" y="920"/>
                    </a:cxn>
                    <a:cxn ang="0">
                      <a:pos x="16" y="760"/>
                    </a:cxn>
                    <a:cxn ang="0">
                      <a:pos x="0" y="624"/>
                    </a:cxn>
                    <a:cxn ang="0">
                      <a:pos x="0" y="504"/>
                    </a:cxn>
                    <a:cxn ang="0">
                      <a:pos x="8" y="320"/>
                    </a:cxn>
                    <a:cxn ang="0">
                      <a:pos x="40" y="176"/>
                    </a:cxn>
                    <a:cxn ang="0">
                      <a:pos x="104" y="32"/>
                    </a:cxn>
                  </a:cxnLst>
                  <a:rect l="0" t="0" r="r" b="b"/>
                  <a:pathLst>
                    <a:path w="2848" h="1048">
                      <a:moveTo>
                        <a:pt x="136" y="32"/>
                      </a:moveTo>
                      <a:lnTo>
                        <a:pt x="2720" y="0"/>
                      </a:lnTo>
                      <a:lnTo>
                        <a:pt x="2781" y="139"/>
                      </a:lnTo>
                      <a:lnTo>
                        <a:pt x="2832" y="312"/>
                      </a:lnTo>
                      <a:lnTo>
                        <a:pt x="2847" y="499"/>
                      </a:lnTo>
                      <a:lnTo>
                        <a:pt x="2848" y="632"/>
                      </a:lnTo>
                      <a:lnTo>
                        <a:pt x="2816" y="824"/>
                      </a:lnTo>
                      <a:lnTo>
                        <a:pt x="2768" y="936"/>
                      </a:lnTo>
                      <a:lnTo>
                        <a:pt x="2800" y="1008"/>
                      </a:lnTo>
                      <a:lnTo>
                        <a:pt x="176" y="1048"/>
                      </a:lnTo>
                      <a:lnTo>
                        <a:pt x="80" y="920"/>
                      </a:lnTo>
                      <a:lnTo>
                        <a:pt x="16" y="760"/>
                      </a:lnTo>
                      <a:lnTo>
                        <a:pt x="0" y="624"/>
                      </a:lnTo>
                      <a:lnTo>
                        <a:pt x="0" y="504"/>
                      </a:lnTo>
                      <a:lnTo>
                        <a:pt x="8" y="320"/>
                      </a:lnTo>
                      <a:lnTo>
                        <a:pt x="40" y="176"/>
                      </a:lnTo>
                      <a:lnTo>
                        <a:pt x="104" y="32"/>
                      </a:lnTo>
                    </a:path>
                  </a:pathLst>
                </a:custGeom>
                <a:gradFill rotWithShape="1">
                  <a:gsLst>
                    <a:gs pos="0">
                      <a:schemeClr val="bg2"/>
                    </a:gs>
                    <a:gs pos="100000">
                      <a:srgbClr val="333333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99190" dir="18588334" algn="ctr" rotWithShape="0">
                    <a:schemeClr val="tx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2337" name="Group 49"/>
                <p:cNvGrpSpPr>
                  <a:grpSpLocks/>
                </p:cNvGrpSpPr>
                <p:nvPr/>
              </p:nvGrpSpPr>
              <p:grpSpPr bwMode="auto">
                <a:xfrm>
                  <a:off x="3495" y="2560"/>
                  <a:ext cx="353" cy="212"/>
                  <a:chOff x="2299" y="1640"/>
                  <a:chExt cx="427" cy="336"/>
                </a:xfrm>
              </p:grpSpPr>
              <p:sp>
                <p:nvSpPr>
                  <p:cNvPr id="12338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2299" y="1808"/>
                    <a:ext cx="410" cy="168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  <p:sp>
                <p:nvSpPr>
                  <p:cNvPr id="12339" name="Freeform 51"/>
                  <p:cNvSpPr>
                    <a:spLocks/>
                  </p:cNvSpPr>
                  <p:nvPr/>
                </p:nvSpPr>
                <p:spPr bwMode="auto">
                  <a:xfrm>
                    <a:off x="2316" y="1724"/>
                    <a:ext cx="376" cy="135"/>
                  </a:xfrm>
                  <a:custGeom>
                    <a:avLst/>
                    <a:gdLst/>
                    <a:ahLst/>
                    <a:cxnLst>
                      <a:cxn ang="0">
                        <a:pos x="0" y="128"/>
                      </a:cxn>
                      <a:cxn ang="0">
                        <a:pos x="0" y="0"/>
                      </a:cxn>
                      <a:cxn ang="0">
                        <a:pos x="352" y="0"/>
                      </a:cxn>
                      <a:cxn ang="0">
                        <a:pos x="352" y="128"/>
                      </a:cxn>
                    </a:cxnLst>
                    <a:rect l="0" t="0" r="r" b="b"/>
                    <a:pathLst>
                      <a:path w="352" h="128">
                        <a:moveTo>
                          <a:pt x="0" y="128"/>
                        </a:moveTo>
                        <a:lnTo>
                          <a:pt x="0" y="0"/>
                        </a:lnTo>
                        <a:lnTo>
                          <a:pt x="352" y="0"/>
                        </a:lnTo>
                        <a:lnTo>
                          <a:pt x="352" y="128"/>
                        </a:lnTo>
                      </a:path>
                    </a:pathLst>
                  </a:cu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0000"/>
                    </a:solidFill>
                    <a:prstDash val="sysDot"/>
                    <a:round/>
                    <a:headEnd type="none" w="med" len="med"/>
                    <a:tailEnd type="none" w="med" len="med"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40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2299" y="1640"/>
                    <a:ext cx="427" cy="15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2341" name="Oval 53"/>
                <p:cNvSpPr>
                  <a:spLocks noChangeArrowheads="1"/>
                </p:cNvSpPr>
                <p:nvPr/>
              </p:nvSpPr>
              <p:spPr bwMode="auto">
                <a:xfrm>
                  <a:off x="3942" y="2697"/>
                  <a:ext cx="233" cy="83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100000">
                      <a:srgbClr val="333333"/>
                    </a:gs>
                  </a:gsLst>
                  <a:path path="shape">
                    <a:fillToRect l="50000" t="50000" r="50000" b="50000"/>
                  </a:path>
                </a:gra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808080"/>
                  </a:outerShdw>
                </a:effectLst>
              </p:spPr>
              <p:txBody>
                <a:bodyPr anchor="ctr"/>
                <a:lstStyle/>
                <a:p>
                  <a:endParaRPr lang="ru-RU"/>
                </a:p>
              </p:txBody>
            </p:sp>
            <p:grpSp>
              <p:nvGrpSpPr>
                <p:cNvPr id="12342" name="Group 54"/>
                <p:cNvGrpSpPr>
                  <a:grpSpLocks/>
                </p:cNvGrpSpPr>
                <p:nvPr/>
              </p:nvGrpSpPr>
              <p:grpSpPr bwMode="auto">
                <a:xfrm>
                  <a:off x="2248" y="2572"/>
                  <a:ext cx="353" cy="213"/>
                  <a:chOff x="2299" y="1640"/>
                  <a:chExt cx="427" cy="336"/>
                </a:xfrm>
              </p:grpSpPr>
              <p:sp>
                <p:nvSpPr>
                  <p:cNvPr id="12343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2299" y="1808"/>
                    <a:ext cx="410" cy="168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  <p:sp>
                <p:nvSpPr>
                  <p:cNvPr id="12344" name="Freeform 56"/>
                  <p:cNvSpPr>
                    <a:spLocks/>
                  </p:cNvSpPr>
                  <p:nvPr/>
                </p:nvSpPr>
                <p:spPr bwMode="auto">
                  <a:xfrm>
                    <a:off x="2316" y="1724"/>
                    <a:ext cx="376" cy="135"/>
                  </a:xfrm>
                  <a:custGeom>
                    <a:avLst/>
                    <a:gdLst/>
                    <a:ahLst/>
                    <a:cxnLst>
                      <a:cxn ang="0">
                        <a:pos x="0" y="128"/>
                      </a:cxn>
                      <a:cxn ang="0">
                        <a:pos x="0" y="0"/>
                      </a:cxn>
                      <a:cxn ang="0">
                        <a:pos x="352" y="0"/>
                      </a:cxn>
                      <a:cxn ang="0">
                        <a:pos x="352" y="128"/>
                      </a:cxn>
                    </a:cxnLst>
                    <a:rect l="0" t="0" r="r" b="b"/>
                    <a:pathLst>
                      <a:path w="352" h="128">
                        <a:moveTo>
                          <a:pt x="0" y="128"/>
                        </a:moveTo>
                        <a:lnTo>
                          <a:pt x="0" y="0"/>
                        </a:lnTo>
                        <a:lnTo>
                          <a:pt x="352" y="0"/>
                        </a:lnTo>
                        <a:lnTo>
                          <a:pt x="352" y="128"/>
                        </a:lnTo>
                      </a:path>
                    </a:pathLst>
                  </a:cu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0000"/>
                    </a:solidFill>
                    <a:prstDash val="sysDot"/>
                    <a:round/>
                    <a:headEnd type="none" w="med" len="med"/>
                    <a:tailEnd type="none" w="med" len="med"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45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2299" y="1640"/>
                    <a:ext cx="427" cy="15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346" name="Group 58"/>
              <p:cNvGrpSpPr>
                <a:grpSpLocks/>
              </p:cNvGrpSpPr>
              <p:nvPr/>
            </p:nvGrpSpPr>
            <p:grpSpPr bwMode="auto">
              <a:xfrm>
                <a:off x="5424" y="2976"/>
                <a:ext cx="192" cy="144"/>
                <a:chOff x="3981" y="3391"/>
                <a:chExt cx="321" cy="199"/>
              </a:xfrm>
            </p:grpSpPr>
            <p:sp>
              <p:nvSpPr>
                <p:cNvPr id="12347" name="Line 59"/>
                <p:cNvSpPr>
                  <a:spLocks noChangeShapeType="1"/>
                </p:cNvSpPr>
                <p:nvPr/>
              </p:nvSpPr>
              <p:spPr bwMode="auto">
                <a:xfrm rot="-1131">
                  <a:off x="4089" y="3392"/>
                  <a:ext cx="2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48" name="Line 60"/>
                <p:cNvSpPr>
                  <a:spLocks noChangeShapeType="1"/>
                </p:cNvSpPr>
                <p:nvPr/>
              </p:nvSpPr>
              <p:spPr bwMode="auto">
                <a:xfrm rot="-1131">
                  <a:off x="4149" y="3391"/>
                  <a:ext cx="3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49" name="Line 61"/>
                <p:cNvSpPr>
                  <a:spLocks noChangeShapeType="1"/>
                </p:cNvSpPr>
                <p:nvPr/>
              </p:nvSpPr>
              <p:spPr bwMode="auto">
                <a:xfrm rot="-1131">
                  <a:off x="4089" y="3392"/>
                  <a:ext cx="2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50" name="Line 62"/>
                <p:cNvSpPr>
                  <a:spLocks noChangeShapeType="1"/>
                </p:cNvSpPr>
                <p:nvPr/>
              </p:nvSpPr>
              <p:spPr bwMode="auto">
                <a:xfrm rot="-1131">
                  <a:off x="4149" y="3391"/>
                  <a:ext cx="3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51" name="Freeform 63"/>
                <p:cNvSpPr>
                  <a:spLocks noEditPoints="1"/>
                </p:cNvSpPr>
                <p:nvPr/>
              </p:nvSpPr>
              <p:spPr bwMode="auto">
                <a:xfrm rot="-1131">
                  <a:off x="3981" y="3473"/>
                  <a:ext cx="321" cy="3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2352" name="Group 64"/>
            <p:cNvGrpSpPr>
              <a:grpSpLocks/>
            </p:cNvGrpSpPr>
            <p:nvPr/>
          </p:nvGrpSpPr>
          <p:grpSpPr bwMode="auto">
            <a:xfrm>
              <a:off x="4032" y="1824"/>
              <a:ext cx="1344" cy="816"/>
              <a:chOff x="723" y="872"/>
              <a:chExt cx="2390" cy="1386"/>
            </a:xfrm>
          </p:grpSpPr>
          <p:grpSp>
            <p:nvGrpSpPr>
              <p:cNvPr id="12353" name="Group 65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12354" name="Group 6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2355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2356" name="Group 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2357" name="Oval 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358" name="Oval 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359" name="Group 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2360" name="Oval 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361" name="Oval 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362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2363" name="Freeform 7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64" name="Freeform 7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365" name="Group 7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2366" name="Group 7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2367" name="Oval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68" name="Oval 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369" name="Group 8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2370" name="Oval 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371" name="Oval 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372" name="Group 8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373" name="Freeform 8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74" name="Freeform 8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375" name="Group 8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2376" name="Oval 8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77" name="Oval 8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378" name="Group 9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379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0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381" name="Group 9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2382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3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384" name="Group 9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385" name="Oval 9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6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387" name="Group 9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388" name="Freeform 10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9" name="Freeform 10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390" name="Group 102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12391" name="Group 10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2392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2393" name="Group 10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2394" name="Oval 1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395" name="Oval 1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396" name="Group 10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2397" name="Oval 1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398" name="Oval 1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399" name="Group 11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2400" name="Freeform 11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01" name="Freeform 11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402" name="Group 11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2403" name="Group 11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2404" name="Oval 1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05" name="Oval 1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406" name="Group 11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2407" name="Oval 1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08" name="Oval 1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409" name="Group 12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410" name="Freeform 12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11" name="Freeform 12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12" name="Group 12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2413" name="Oval 12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14" name="Oval 12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15" name="Group 12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416" name="Oval 12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17" name="Oval 12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18" name="Group 13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2419" name="Oval 13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0" name="Oval 13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21" name="Group 13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422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3" name="Oval 13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24" name="Group 13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425" name="Freeform 13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6" name="Freeform 13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427" name="Group 139"/>
              <p:cNvGrpSpPr>
                <a:grpSpLocks/>
              </p:cNvGrpSpPr>
              <p:nvPr/>
            </p:nvGrpSpPr>
            <p:grpSpPr bwMode="auto">
              <a:xfrm>
                <a:off x="2793" y="1608"/>
                <a:ext cx="320" cy="321"/>
                <a:chOff x="0" y="2496"/>
                <a:chExt cx="304" cy="285"/>
              </a:xfrm>
            </p:grpSpPr>
            <p:sp>
              <p:nvSpPr>
                <p:cNvPr id="12428" name="Line 140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29" name="Freeform 141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30" name="Group 142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12431" name="Group 143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12432" name="Group 144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12433" name="Group 14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12434" name="Oval 1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435" name="Oval 1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436" name="Group 14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12437" name="Oval 1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438" name="Oval 1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439" name="Group 15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2440" name="Freeform 152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59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59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41" name="Freeform 153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59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59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442" name="Group 154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12443" name="Group 155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12444" name="Oval 1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45" name="Oval 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446" name="Group 158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2447" name="Oval 1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48" name="Oval 1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449" name="Group 161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2450" name="Freeform 162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1" name="Freeform 163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52" name="Group 164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12453" name="Oval 16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4" name="Oval 166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55" name="Group 167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2456" name="Oval 16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7" name="Oval 169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58" name="Group 170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12459" name="Oval 171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60" name="Oval 172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61" name="Group 173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2462" name="Oval 174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63" name="Oval 175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64" name="Group 17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2465" name="Freeform 177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66" name="Freeform 178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467" name="Group 179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12468" name="Group 18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2469" name="Group 18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2470" name="Group 1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2471" name="Oval 1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472" name="Oval 1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473" name="Group 1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2474" name="Oval 1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475" name="Oval 1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476" name="Group 18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2477" name="Freeform 18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78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479" name="Group 19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2480" name="Group 192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2481" name="Oval 1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82" name="Oval 1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483" name="Group 195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2484" name="Oval 1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85" name="Oval 1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486" name="Group 198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487" name="Freeform 19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88" name="Freeform 20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89" name="Group 20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2490" name="Oval 20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91" name="Oval 203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92" name="Group 20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493" name="Oval 20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94" name="Oval 206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95" name="Group 20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2496" name="Oval 20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97" name="Oval 20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98" name="Group 21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499" name="Oval 21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500" name="Oval 21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501" name="Group 21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2502" name="Freeform 21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503" name="Freeform 21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2504" name="Freeform 216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232"/>
                  </a:cxn>
                </a:cxnLst>
                <a:rect l="0" t="0" r="r" b="b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2505" name="Group 217"/>
              <p:cNvGrpSpPr>
                <a:grpSpLocks/>
              </p:cNvGrpSpPr>
              <p:nvPr/>
            </p:nvGrpSpPr>
            <p:grpSpPr bwMode="auto">
              <a:xfrm>
                <a:off x="723" y="1608"/>
                <a:ext cx="320" cy="321"/>
                <a:chOff x="0" y="2496"/>
                <a:chExt cx="304" cy="285"/>
              </a:xfrm>
            </p:grpSpPr>
            <p:sp>
              <p:nvSpPr>
                <p:cNvPr id="12506" name="Line 218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07" name="Freeform 219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2508" name="Freeform 220"/>
              <p:cNvSpPr>
                <a:spLocks/>
              </p:cNvSpPr>
              <p:nvPr/>
            </p:nvSpPr>
            <p:spPr bwMode="auto">
              <a:xfrm>
                <a:off x="992" y="1095"/>
                <a:ext cx="2088" cy="891"/>
              </a:xfrm>
              <a:custGeom>
                <a:avLst/>
                <a:gdLst/>
                <a:ahLst/>
                <a:cxnLst>
                  <a:cxn ang="0">
                    <a:pos x="0" y="143"/>
                  </a:cxn>
                  <a:cxn ang="0">
                    <a:pos x="110" y="0"/>
                  </a:cxn>
                  <a:cxn ang="0">
                    <a:pos x="1668" y="0"/>
                  </a:cxn>
                  <a:cxn ang="0">
                    <a:pos x="1875" y="99"/>
                  </a:cxn>
                  <a:cxn ang="0">
                    <a:pos x="2088" y="513"/>
                  </a:cxn>
                  <a:cxn ang="0">
                    <a:pos x="2072" y="881"/>
                  </a:cxn>
                  <a:cxn ang="0">
                    <a:pos x="1771" y="891"/>
                  </a:cxn>
                  <a:cxn ang="0">
                    <a:pos x="110" y="891"/>
                  </a:cxn>
                  <a:cxn ang="0">
                    <a:pos x="6" y="792"/>
                  </a:cxn>
                  <a:cxn ang="0">
                    <a:pos x="8" y="131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09" name="Rectangle 221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510" name="Rectangle 222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511" name="Rectangle 223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512" name="Group 224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12513" name="Oval 225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514" name="Freeform 226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2515" name="Freeform 227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16" name="Freeform 228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62" y="0"/>
                  </a:cxn>
                </a:cxnLst>
                <a:rect l="0" t="0" r="r" b="b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2517" name="Group 229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12518" name="Oval 230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519" name="Freeform 231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2520" name="Freeform 232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6" y="0"/>
                  </a:cxn>
                  <a:cxn ang="0">
                    <a:pos x="0" y="31"/>
                  </a:cxn>
                </a:cxnLst>
                <a:rect l="0" t="0" r="r" b="b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21" name="Freeform 233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/>
                <a:ahLst/>
                <a:cxnLst>
                  <a:cxn ang="0">
                    <a:pos x="214" y="528"/>
                  </a:cxn>
                  <a:cxn ang="0">
                    <a:pos x="214" y="0"/>
                  </a:cxn>
                  <a:cxn ang="0">
                    <a:pos x="0" y="2"/>
                  </a:cxn>
                  <a:cxn ang="0">
                    <a:pos x="0" y="527"/>
                  </a:cxn>
                  <a:cxn ang="0">
                    <a:pos x="214" y="528"/>
                  </a:cxn>
                </a:cxnLst>
                <a:rect l="0" t="0" r="r" b="b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22" name="Freeform 234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/>
                <a:ahLst/>
                <a:cxnLst>
                  <a:cxn ang="0">
                    <a:pos x="216" y="0"/>
                  </a:cxn>
                  <a:cxn ang="0">
                    <a:pos x="0" y="136"/>
                  </a:cxn>
                  <a:cxn ang="0">
                    <a:pos x="64" y="520"/>
                  </a:cxn>
                  <a:cxn ang="0">
                    <a:pos x="400" y="520"/>
                  </a:cxn>
                  <a:cxn ang="0">
                    <a:pos x="432" y="424"/>
                  </a:cxn>
                </a:cxnLst>
                <a:rect l="0" t="0" r="r" b="b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23" name="Rectangle 235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524" name="Freeform 236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/>
                <a:ahLst/>
                <a:cxnLst>
                  <a:cxn ang="0">
                    <a:pos x="328" y="280"/>
                  </a:cxn>
                  <a:cxn ang="0">
                    <a:pos x="0" y="0"/>
                  </a:cxn>
                  <a:cxn ang="0">
                    <a:pos x="784" y="0"/>
                  </a:cxn>
                  <a:cxn ang="0">
                    <a:pos x="232" y="328"/>
                  </a:cxn>
                </a:cxnLst>
                <a:rect l="0" t="0" r="r" b="b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25" name="Rectangle 237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2526" name="Group 238"/>
          <p:cNvGrpSpPr>
            <a:grpSpLocks/>
          </p:cNvGrpSpPr>
          <p:nvPr/>
        </p:nvGrpSpPr>
        <p:grpSpPr bwMode="auto">
          <a:xfrm>
            <a:off x="-252413" y="1773238"/>
            <a:ext cx="9812338" cy="1171575"/>
            <a:chOff x="-165" y="584"/>
            <a:chExt cx="6181" cy="642"/>
          </a:xfrm>
        </p:grpSpPr>
        <p:sp>
          <p:nvSpPr>
            <p:cNvPr id="12527" name="Rectangle 239"/>
            <p:cNvSpPr>
              <a:spLocks noChangeArrowheads="1"/>
            </p:cNvSpPr>
            <p:nvPr/>
          </p:nvSpPr>
          <p:spPr bwMode="auto">
            <a:xfrm rot="-356004">
              <a:off x="-165" y="707"/>
              <a:ext cx="6181" cy="406"/>
            </a:xfrm>
            <a:prstGeom prst="rect">
              <a:avLst/>
            </a:prstGeom>
            <a:gradFill rotWithShape="1">
              <a:gsLst>
                <a:gs pos="0">
                  <a:srgbClr val="EAEAEA"/>
                </a:gs>
                <a:gs pos="50000">
                  <a:srgbClr val="B2B2B2"/>
                </a:gs>
                <a:gs pos="100000">
                  <a:srgbClr val="EAEAEA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9600" b="1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2528" name="Line 240"/>
            <p:cNvSpPr>
              <a:spLocks noChangeShapeType="1"/>
            </p:cNvSpPr>
            <p:nvPr/>
          </p:nvSpPr>
          <p:spPr bwMode="auto">
            <a:xfrm flipV="1">
              <a:off x="-165" y="584"/>
              <a:ext cx="6180" cy="64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529" name="Group 241"/>
          <p:cNvGrpSpPr>
            <a:grpSpLocks/>
          </p:cNvGrpSpPr>
          <p:nvPr/>
        </p:nvGrpSpPr>
        <p:grpSpPr bwMode="auto">
          <a:xfrm>
            <a:off x="9396413" y="908050"/>
            <a:ext cx="2016125" cy="1062038"/>
            <a:chOff x="3111" y="1679"/>
            <a:chExt cx="1544" cy="850"/>
          </a:xfrm>
        </p:grpSpPr>
        <p:sp>
          <p:nvSpPr>
            <p:cNvPr id="12530" name="Freeform 242"/>
            <p:cNvSpPr>
              <a:spLocks/>
            </p:cNvSpPr>
            <p:nvPr/>
          </p:nvSpPr>
          <p:spPr bwMode="auto">
            <a:xfrm rot="-364109">
              <a:off x="3111" y="1847"/>
              <a:ext cx="1459" cy="638"/>
            </a:xfrm>
            <a:custGeom>
              <a:avLst/>
              <a:gdLst/>
              <a:ahLst/>
              <a:cxnLst>
                <a:cxn ang="0">
                  <a:pos x="3173" y="85"/>
                </a:cxn>
                <a:cxn ang="0">
                  <a:pos x="2965" y="85"/>
                </a:cxn>
                <a:cxn ang="0">
                  <a:pos x="1525" y="5"/>
                </a:cxn>
                <a:cxn ang="0">
                  <a:pos x="469" y="117"/>
                </a:cxn>
                <a:cxn ang="0">
                  <a:pos x="357" y="133"/>
                </a:cxn>
                <a:cxn ang="0">
                  <a:pos x="325" y="245"/>
                </a:cxn>
                <a:cxn ang="0">
                  <a:pos x="293" y="613"/>
                </a:cxn>
                <a:cxn ang="0">
                  <a:pos x="293" y="773"/>
                </a:cxn>
                <a:cxn ang="0">
                  <a:pos x="229" y="869"/>
                </a:cxn>
                <a:cxn ang="0">
                  <a:pos x="53" y="933"/>
                </a:cxn>
                <a:cxn ang="0">
                  <a:pos x="5" y="1173"/>
                </a:cxn>
                <a:cxn ang="0">
                  <a:pos x="21" y="1397"/>
                </a:cxn>
                <a:cxn ang="0">
                  <a:pos x="101" y="1493"/>
                </a:cxn>
                <a:cxn ang="0">
                  <a:pos x="405" y="1493"/>
                </a:cxn>
                <a:cxn ang="0">
                  <a:pos x="481" y="1481"/>
                </a:cxn>
                <a:cxn ang="0">
                  <a:pos x="511" y="1313"/>
                </a:cxn>
                <a:cxn ang="0">
                  <a:pos x="607" y="1235"/>
                </a:cxn>
                <a:cxn ang="0">
                  <a:pos x="739" y="1199"/>
                </a:cxn>
                <a:cxn ang="0">
                  <a:pos x="871" y="1235"/>
                </a:cxn>
                <a:cxn ang="0">
                  <a:pos x="949" y="1301"/>
                </a:cxn>
                <a:cxn ang="0">
                  <a:pos x="1027" y="1439"/>
                </a:cxn>
                <a:cxn ang="0">
                  <a:pos x="1051" y="1451"/>
                </a:cxn>
                <a:cxn ang="0">
                  <a:pos x="1717" y="1445"/>
                </a:cxn>
                <a:cxn ang="0">
                  <a:pos x="2374" y="1436"/>
                </a:cxn>
                <a:cxn ang="0">
                  <a:pos x="2404" y="1412"/>
                </a:cxn>
                <a:cxn ang="0">
                  <a:pos x="2410" y="1352"/>
                </a:cxn>
                <a:cxn ang="0">
                  <a:pos x="2482" y="1226"/>
                </a:cxn>
                <a:cxn ang="0">
                  <a:pos x="2650" y="1154"/>
                </a:cxn>
                <a:cxn ang="0">
                  <a:pos x="2794" y="1184"/>
                </a:cxn>
                <a:cxn ang="0">
                  <a:pos x="2890" y="1280"/>
                </a:cxn>
                <a:cxn ang="0">
                  <a:pos x="2926" y="1388"/>
                </a:cxn>
                <a:cxn ang="0">
                  <a:pos x="2944" y="1406"/>
                </a:cxn>
                <a:cxn ang="0">
                  <a:pos x="3221" y="1397"/>
                </a:cxn>
                <a:cxn ang="0">
                  <a:pos x="3365" y="1317"/>
                </a:cxn>
                <a:cxn ang="0">
                  <a:pos x="3413" y="773"/>
                </a:cxn>
                <a:cxn ang="0">
                  <a:pos x="3349" y="149"/>
                </a:cxn>
                <a:cxn ang="0">
                  <a:pos x="3173" y="85"/>
                </a:cxn>
              </a:cxnLst>
              <a:rect l="0" t="0" r="r" b="b"/>
              <a:pathLst>
                <a:path w="3416" h="1511">
                  <a:moveTo>
                    <a:pt x="3173" y="85"/>
                  </a:moveTo>
                  <a:cubicBezTo>
                    <a:pt x="3109" y="74"/>
                    <a:pt x="3240" y="98"/>
                    <a:pt x="2965" y="85"/>
                  </a:cubicBezTo>
                  <a:cubicBezTo>
                    <a:pt x="2690" y="72"/>
                    <a:pt x="1941" y="0"/>
                    <a:pt x="1525" y="5"/>
                  </a:cubicBezTo>
                  <a:cubicBezTo>
                    <a:pt x="1109" y="10"/>
                    <a:pt x="664" y="96"/>
                    <a:pt x="469" y="117"/>
                  </a:cubicBezTo>
                  <a:cubicBezTo>
                    <a:pt x="274" y="138"/>
                    <a:pt x="381" y="112"/>
                    <a:pt x="357" y="133"/>
                  </a:cubicBezTo>
                  <a:cubicBezTo>
                    <a:pt x="333" y="154"/>
                    <a:pt x="336" y="165"/>
                    <a:pt x="325" y="245"/>
                  </a:cubicBezTo>
                  <a:cubicBezTo>
                    <a:pt x="314" y="325"/>
                    <a:pt x="298" y="525"/>
                    <a:pt x="293" y="613"/>
                  </a:cubicBezTo>
                  <a:cubicBezTo>
                    <a:pt x="288" y="701"/>
                    <a:pt x="304" y="730"/>
                    <a:pt x="293" y="773"/>
                  </a:cubicBezTo>
                  <a:cubicBezTo>
                    <a:pt x="282" y="816"/>
                    <a:pt x="269" y="842"/>
                    <a:pt x="229" y="869"/>
                  </a:cubicBezTo>
                  <a:cubicBezTo>
                    <a:pt x="189" y="896"/>
                    <a:pt x="90" y="882"/>
                    <a:pt x="53" y="933"/>
                  </a:cubicBezTo>
                  <a:cubicBezTo>
                    <a:pt x="16" y="984"/>
                    <a:pt x="10" y="1096"/>
                    <a:pt x="5" y="1173"/>
                  </a:cubicBezTo>
                  <a:cubicBezTo>
                    <a:pt x="0" y="1250"/>
                    <a:pt x="5" y="1344"/>
                    <a:pt x="21" y="1397"/>
                  </a:cubicBezTo>
                  <a:cubicBezTo>
                    <a:pt x="37" y="1450"/>
                    <a:pt x="37" y="1477"/>
                    <a:pt x="101" y="1493"/>
                  </a:cubicBezTo>
                  <a:cubicBezTo>
                    <a:pt x="165" y="1509"/>
                    <a:pt x="342" y="1495"/>
                    <a:pt x="405" y="1493"/>
                  </a:cubicBezTo>
                  <a:cubicBezTo>
                    <a:pt x="468" y="1491"/>
                    <a:pt x="463" y="1511"/>
                    <a:pt x="481" y="1481"/>
                  </a:cubicBezTo>
                  <a:cubicBezTo>
                    <a:pt x="499" y="1451"/>
                    <a:pt x="490" y="1354"/>
                    <a:pt x="511" y="1313"/>
                  </a:cubicBezTo>
                  <a:cubicBezTo>
                    <a:pt x="532" y="1272"/>
                    <a:pt x="569" y="1254"/>
                    <a:pt x="607" y="1235"/>
                  </a:cubicBezTo>
                  <a:cubicBezTo>
                    <a:pt x="645" y="1216"/>
                    <a:pt x="695" y="1199"/>
                    <a:pt x="739" y="1199"/>
                  </a:cubicBezTo>
                  <a:cubicBezTo>
                    <a:pt x="783" y="1199"/>
                    <a:pt x="836" y="1218"/>
                    <a:pt x="871" y="1235"/>
                  </a:cubicBezTo>
                  <a:cubicBezTo>
                    <a:pt x="906" y="1252"/>
                    <a:pt x="923" y="1267"/>
                    <a:pt x="949" y="1301"/>
                  </a:cubicBezTo>
                  <a:cubicBezTo>
                    <a:pt x="975" y="1335"/>
                    <a:pt x="1010" y="1414"/>
                    <a:pt x="1027" y="1439"/>
                  </a:cubicBezTo>
                  <a:cubicBezTo>
                    <a:pt x="1044" y="1464"/>
                    <a:pt x="936" y="1450"/>
                    <a:pt x="1051" y="1451"/>
                  </a:cubicBezTo>
                  <a:cubicBezTo>
                    <a:pt x="1166" y="1452"/>
                    <a:pt x="1497" y="1447"/>
                    <a:pt x="1717" y="1445"/>
                  </a:cubicBezTo>
                  <a:cubicBezTo>
                    <a:pt x="1937" y="1443"/>
                    <a:pt x="2259" y="1441"/>
                    <a:pt x="2374" y="1436"/>
                  </a:cubicBezTo>
                  <a:cubicBezTo>
                    <a:pt x="2489" y="1431"/>
                    <a:pt x="2398" y="1426"/>
                    <a:pt x="2404" y="1412"/>
                  </a:cubicBezTo>
                  <a:cubicBezTo>
                    <a:pt x="2410" y="1398"/>
                    <a:pt x="2397" y="1383"/>
                    <a:pt x="2410" y="1352"/>
                  </a:cubicBezTo>
                  <a:cubicBezTo>
                    <a:pt x="2423" y="1321"/>
                    <a:pt x="2442" y="1259"/>
                    <a:pt x="2482" y="1226"/>
                  </a:cubicBezTo>
                  <a:cubicBezTo>
                    <a:pt x="2522" y="1193"/>
                    <a:pt x="2598" y="1161"/>
                    <a:pt x="2650" y="1154"/>
                  </a:cubicBezTo>
                  <a:cubicBezTo>
                    <a:pt x="2702" y="1147"/>
                    <a:pt x="2754" y="1163"/>
                    <a:pt x="2794" y="1184"/>
                  </a:cubicBezTo>
                  <a:cubicBezTo>
                    <a:pt x="2834" y="1205"/>
                    <a:pt x="2868" y="1246"/>
                    <a:pt x="2890" y="1280"/>
                  </a:cubicBezTo>
                  <a:cubicBezTo>
                    <a:pt x="2912" y="1314"/>
                    <a:pt x="2917" y="1367"/>
                    <a:pt x="2926" y="1388"/>
                  </a:cubicBezTo>
                  <a:cubicBezTo>
                    <a:pt x="2935" y="1409"/>
                    <a:pt x="2895" y="1405"/>
                    <a:pt x="2944" y="1406"/>
                  </a:cubicBezTo>
                  <a:cubicBezTo>
                    <a:pt x="2993" y="1407"/>
                    <a:pt x="3151" y="1412"/>
                    <a:pt x="3221" y="1397"/>
                  </a:cubicBezTo>
                  <a:cubicBezTo>
                    <a:pt x="3291" y="1382"/>
                    <a:pt x="3333" y="1421"/>
                    <a:pt x="3365" y="1317"/>
                  </a:cubicBezTo>
                  <a:cubicBezTo>
                    <a:pt x="3397" y="1213"/>
                    <a:pt x="3416" y="968"/>
                    <a:pt x="3413" y="773"/>
                  </a:cubicBezTo>
                  <a:cubicBezTo>
                    <a:pt x="3410" y="578"/>
                    <a:pt x="3384" y="266"/>
                    <a:pt x="3349" y="149"/>
                  </a:cubicBezTo>
                  <a:cubicBezTo>
                    <a:pt x="3314" y="32"/>
                    <a:pt x="3237" y="96"/>
                    <a:pt x="3173" y="85"/>
                  </a:cubicBezTo>
                  <a:close/>
                </a:path>
              </a:pathLst>
            </a:custGeom>
            <a:solidFill>
              <a:srgbClr val="4D4D4D"/>
            </a:soli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dist="63500" dir="19387806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2531" name="Freeform 243"/>
            <p:cNvSpPr>
              <a:spLocks/>
            </p:cNvSpPr>
            <p:nvPr/>
          </p:nvSpPr>
          <p:spPr bwMode="auto">
            <a:xfrm rot="-364109">
              <a:off x="3222" y="1989"/>
              <a:ext cx="234" cy="265"/>
            </a:xfrm>
            <a:custGeom>
              <a:avLst/>
              <a:gdLst/>
              <a:ahLst/>
              <a:cxnLst>
                <a:cxn ang="0">
                  <a:pos x="203" y="112"/>
                </a:cxn>
                <a:cxn ang="0">
                  <a:pos x="429" y="112"/>
                </a:cxn>
                <a:cxn ang="0">
                  <a:pos x="530" y="140"/>
                </a:cxn>
                <a:cxn ang="0">
                  <a:pos x="530" y="236"/>
                </a:cxn>
                <a:cxn ang="0">
                  <a:pos x="530" y="510"/>
                </a:cxn>
                <a:cxn ang="0">
                  <a:pos x="454" y="579"/>
                </a:cxn>
                <a:cxn ang="0">
                  <a:pos x="278" y="579"/>
                </a:cxn>
                <a:cxn ang="0">
                  <a:pos x="203" y="579"/>
                </a:cxn>
                <a:cxn ang="0">
                  <a:pos x="77" y="579"/>
                </a:cxn>
                <a:cxn ang="0">
                  <a:pos x="8" y="593"/>
                </a:cxn>
                <a:cxn ang="0">
                  <a:pos x="27" y="373"/>
                </a:cxn>
                <a:cxn ang="0">
                  <a:pos x="27" y="181"/>
                </a:cxn>
                <a:cxn ang="0">
                  <a:pos x="56" y="17"/>
                </a:cxn>
                <a:cxn ang="0">
                  <a:pos x="88" y="81"/>
                </a:cxn>
                <a:cxn ang="0">
                  <a:pos x="329" y="112"/>
                </a:cxn>
              </a:cxnLst>
              <a:rect l="0" t="0" r="r" b="b"/>
              <a:pathLst>
                <a:path w="547" h="627">
                  <a:moveTo>
                    <a:pt x="203" y="112"/>
                  </a:moveTo>
                  <a:cubicBezTo>
                    <a:pt x="288" y="110"/>
                    <a:pt x="374" y="108"/>
                    <a:pt x="429" y="112"/>
                  </a:cubicBezTo>
                  <a:cubicBezTo>
                    <a:pt x="484" y="117"/>
                    <a:pt x="512" y="119"/>
                    <a:pt x="530" y="140"/>
                  </a:cubicBezTo>
                  <a:cubicBezTo>
                    <a:pt x="547" y="160"/>
                    <a:pt x="530" y="174"/>
                    <a:pt x="530" y="236"/>
                  </a:cubicBezTo>
                  <a:cubicBezTo>
                    <a:pt x="530" y="298"/>
                    <a:pt x="542" y="453"/>
                    <a:pt x="530" y="510"/>
                  </a:cubicBezTo>
                  <a:cubicBezTo>
                    <a:pt x="517" y="568"/>
                    <a:pt x="497" y="568"/>
                    <a:pt x="454" y="579"/>
                  </a:cubicBezTo>
                  <a:cubicBezTo>
                    <a:pt x="412" y="590"/>
                    <a:pt x="321" y="579"/>
                    <a:pt x="278" y="579"/>
                  </a:cubicBezTo>
                  <a:cubicBezTo>
                    <a:pt x="236" y="579"/>
                    <a:pt x="236" y="579"/>
                    <a:pt x="203" y="579"/>
                  </a:cubicBezTo>
                  <a:cubicBezTo>
                    <a:pt x="170" y="579"/>
                    <a:pt x="109" y="577"/>
                    <a:pt x="77" y="579"/>
                  </a:cubicBezTo>
                  <a:cubicBezTo>
                    <a:pt x="45" y="581"/>
                    <a:pt x="16" y="627"/>
                    <a:pt x="8" y="593"/>
                  </a:cubicBezTo>
                  <a:cubicBezTo>
                    <a:pt x="0" y="559"/>
                    <a:pt x="24" y="442"/>
                    <a:pt x="27" y="373"/>
                  </a:cubicBezTo>
                  <a:cubicBezTo>
                    <a:pt x="30" y="304"/>
                    <a:pt x="22" y="240"/>
                    <a:pt x="27" y="181"/>
                  </a:cubicBezTo>
                  <a:cubicBezTo>
                    <a:pt x="32" y="122"/>
                    <a:pt x="46" y="34"/>
                    <a:pt x="56" y="17"/>
                  </a:cubicBezTo>
                  <a:cubicBezTo>
                    <a:pt x="66" y="0"/>
                    <a:pt x="43" y="65"/>
                    <a:pt x="88" y="81"/>
                  </a:cubicBezTo>
                  <a:cubicBezTo>
                    <a:pt x="133" y="97"/>
                    <a:pt x="279" y="106"/>
                    <a:pt x="329" y="112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FFCC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dist="38100" dir="162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2532" name="Freeform 244"/>
            <p:cNvSpPr>
              <a:spLocks/>
            </p:cNvSpPr>
            <p:nvPr/>
          </p:nvSpPr>
          <p:spPr bwMode="auto">
            <a:xfrm rot="-364109">
              <a:off x="3333" y="2037"/>
              <a:ext cx="15" cy="196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48" y="464"/>
                </a:cxn>
                <a:cxn ang="0">
                  <a:pos x="0" y="464"/>
                </a:cxn>
                <a:cxn ang="0">
                  <a:pos x="0" y="0"/>
                </a:cxn>
                <a:cxn ang="0">
                  <a:pos x="32" y="0"/>
                </a:cxn>
              </a:cxnLst>
              <a:rect l="0" t="0" r="r" b="b"/>
              <a:pathLst>
                <a:path w="48" h="464">
                  <a:moveTo>
                    <a:pt x="32" y="0"/>
                  </a:moveTo>
                  <a:lnTo>
                    <a:pt x="48" y="464"/>
                  </a:lnTo>
                  <a:lnTo>
                    <a:pt x="0" y="464"/>
                  </a:lnTo>
                  <a:lnTo>
                    <a:pt x="0" y="0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dist="38100" dir="162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2533" name="Freeform 245"/>
            <p:cNvSpPr>
              <a:spLocks/>
            </p:cNvSpPr>
            <p:nvPr/>
          </p:nvSpPr>
          <p:spPr bwMode="auto">
            <a:xfrm rot="-364109">
              <a:off x="4146" y="2260"/>
              <a:ext cx="249" cy="147"/>
            </a:xfrm>
            <a:custGeom>
              <a:avLst/>
              <a:gdLst/>
              <a:ahLst/>
              <a:cxnLst>
                <a:cxn ang="0">
                  <a:pos x="0" y="347"/>
                </a:cxn>
                <a:cxn ang="0">
                  <a:pos x="23" y="202"/>
                </a:cxn>
                <a:cxn ang="0">
                  <a:pos x="72" y="89"/>
                </a:cxn>
                <a:cxn ang="0">
                  <a:pos x="215" y="10"/>
                </a:cxn>
                <a:cxn ang="0">
                  <a:pos x="391" y="26"/>
                </a:cxn>
                <a:cxn ang="0">
                  <a:pos x="540" y="161"/>
                </a:cxn>
                <a:cxn ang="0">
                  <a:pos x="583" y="330"/>
                </a:cxn>
              </a:cxnLst>
              <a:rect l="0" t="0" r="r" b="b"/>
              <a:pathLst>
                <a:path w="583" h="347">
                  <a:moveTo>
                    <a:pt x="0" y="347"/>
                  </a:moveTo>
                  <a:cubicBezTo>
                    <a:pt x="3" y="323"/>
                    <a:pt x="11" y="245"/>
                    <a:pt x="23" y="202"/>
                  </a:cubicBezTo>
                  <a:cubicBezTo>
                    <a:pt x="35" y="159"/>
                    <a:pt x="40" y="121"/>
                    <a:pt x="72" y="89"/>
                  </a:cubicBezTo>
                  <a:cubicBezTo>
                    <a:pt x="104" y="57"/>
                    <a:pt x="162" y="20"/>
                    <a:pt x="215" y="10"/>
                  </a:cubicBezTo>
                  <a:cubicBezTo>
                    <a:pt x="268" y="0"/>
                    <a:pt x="337" y="1"/>
                    <a:pt x="391" y="26"/>
                  </a:cubicBezTo>
                  <a:cubicBezTo>
                    <a:pt x="445" y="51"/>
                    <a:pt x="508" y="110"/>
                    <a:pt x="540" y="161"/>
                  </a:cubicBezTo>
                  <a:cubicBezTo>
                    <a:pt x="572" y="212"/>
                    <a:pt x="574" y="295"/>
                    <a:pt x="583" y="33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dist="38100" dir="162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2534" name="Freeform 246"/>
            <p:cNvSpPr>
              <a:spLocks/>
            </p:cNvSpPr>
            <p:nvPr/>
          </p:nvSpPr>
          <p:spPr bwMode="auto">
            <a:xfrm rot="-364109">
              <a:off x="3332" y="2370"/>
              <a:ext cx="249" cy="146"/>
            </a:xfrm>
            <a:custGeom>
              <a:avLst/>
              <a:gdLst/>
              <a:ahLst/>
              <a:cxnLst>
                <a:cxn ang="0">
                  <a:pos x="0" y="347"/>
                </a:cxn>
                <a:cxn ang="0">
                  <a:pos x="23" y="202"/>
                </a:cxn>
                <a:cxn ang="0">
                  <a:pos x="72" y="89"/>
                </a:cxn>
                <a:cxn ang="0">
                  <a:pos x="215" y="10"/>
                </a:cxn>
                <a:cxn ang="0">
                  <a:pos x="391" y="26"/>
                </a:cxn>
                <a:cxn ang="0">
                  <a:pos x="540" y="161"/>
                </a:cxn>
                <a:cxn ang="0">
                  <a:pos x="583" y="330"/>
                </a:cxn>
              </a:cxnLst>
              <a:rect l="0" t="0" r="r" b="b"/>
              <a:pathLst>
                <a:path w="583" h="347">
                  <a:moveTo>
                    <a:pt x="0" y="347"/>
                  </a:moveTo>
                  <a:cubicBezTo>
                    <a:pt x="3" y="323"/>
                    <a:pt x="11" y="245"/>
                    <a:pt x="23" y="202"/>
                  </a:cubicBezTo>
                  <a:cubicBezTo>
                    <a:pt x="35" y="159"/>
                    <a:pt x="40" y="121"/>
                    <a:pt x="72" y="89"/>
                  </a:cubicBezTo>
                  <a:cubicBezTo>
                    <a:pt x="104" y="57"/>
                    <a:pt x="162" y="20"/>
                    <a:pt x="215" y="10"/>
                  </a:cubicBezTo>
                  <a:cubicBezTo>
                    <a:pt x="268" y="0"/>
                    <a:pt x="337" y="1"/>
                    <a:pt x="391" y="26"/>
                  </a:cubicBezTo>
                  <a:cubicBezTo>
                    <a:pt x="445" y="51"/>
                    <a:pt x="508" y="110"/>
                    <a:pt x="540" y="161"/>
                  </a:cubicBezTo>
                  <a:cubicBezTo>
                    <a:pt x="572" y="212"/>
                    <a:pt x="574" y="295"/>
                    <a:pt x="583" y="33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dist="38100" dir="162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2535" name="Oval 247"/>
            <p:cNvSpPr>
              <a:spLocks noChangeArrowheads="1"/>
            </p:cNvSpPr>
            <p:nvPr/>
          </p:nvSpPr>
          <p:spPr bwMode="auto">
            <a:xfrm rot="-364109">
              <a:off x="3117" y="2320"/>
              <a:ext cx="42" cy="69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536" name="Freeform 248"/>
            <p:cNvSpPr>
              <a:spLocks/>
            </p:cNvSpPr>
            <p:nvPr/>
          </p:nvSpPr>
          <p:spPr bwMode="auto">
            <a:xfrm rot="-364109">
              <a:off x="3446" y="1944"/>
              <a:ext cx="247" cy="549"/>
            </a:xfrm>
            <a:custGeom>
              <a:avLst/>
              <a:gdLst/>
              <a:ahLst/>
              <a:cxnLst>
                <a:cxn ang="0">
                  <a:pos x="559" y="1195"/>
                </a:cxn>
                <a:cxn ang="0">
                  <a:pos x="559" y="253"/>
                </a:cxn>
                <a:cxn ang="0">
                  <a:pos x="541" y="61"/>
                </a:cxn>
                <a:cxn ang="0">
                  <a:pos x="415" y="13"/>
                </a:cxn>
                <a:cxn ang="0">
                  <a:pos x="283" y="1"/>
                </a:cxn>
                <a:cxn ang="0">
                  <a:pos x="140" y="18"/>
                </a:cxn>
                <a:cxn ang="0">
                  <a:pos x="73" y="49"/>
                </a:cxn>
                <a:cxn ang="0">
                  <a:pos x="28" y="98"/>
                </a:cxn>
                <a:cxn ang="0">
                  <a:pos x="28" y="306"/>
                </a:cxn>
                <a:cxn ang="0">
                  <a:pos x="25" y="655"/>
                </a:cxn>
                <a:cxn ang="0">
                  <a:pos x="1" y="931"/>
                </a:cxn>
                <a:cxn ang="0">
                  <a:pos x="19" y="1003"/>
                </a:cxn>
                <a:cxn ang="0">
                  <a:pos x="43" y="1015"/>
                </a:cxn>
                <a:cxn ang="0">
                  <a:pos x="139" y="1075"/>
                </a:cxn>
                <a:cxn ang="0">
                  <a:pos x="220" y="1234"/>
                </a:cxn>
                <a:cxn ang="0">
                  <a:pos x="229" y="1279"/>
                </a:cxn>
                <a:cxn ang="0">
                  <a:pos x="300" y="1282"/>
                </a:cxn>
                <a:cxn ang="0">
                  <a:pos x="444" y="1282"/>
                </a:cxn>
                <a:cxn ang="0">
                  <a:pos x="559" y="1285"/>
                </a:cxn>
                <a:cxn ang="0">
                  <a:pos x="559" y="1195"/>
                </a:cxn>
              </a:cxnLst>
              <a:rect l="0" t="0" r="r" b="b"/>
              <a:pathLst>
                <a:path w="578" h="1299">
                  <a:moveTo>
                    <a:pt x="559" y="1195"/>
                  </a:moveTo>
                  <a:cubicBezTo>
                    <a:pt x="559" y="1023"/>
                    <a:pt x="562" y="442"/>
                    <a:pt x="559" y="253"/>
                  </a:cubicBezTo>
                  <a:cubicBezTo>
                    <a:pt x="556" y="64"/>
                    <a:pt x="565" y="101"/>
                    <a:pt x="541" y="61"/>
                  </a:cubicBezTo>
                  <a:cubicBezTo>
                    <a:pt x="517" y="21"/>
                    <a:pt x="458" y="23"/>
                    <a:pt x="415" y="13"/>
                  </a:cubicBezTo>
                  <a:cubicBezTo>
                    <a:pt x="372" y="3"/>
                    <a:pt x="329" y="0"/>
                    <a:pt x="283" y="1"/>
                  </a:cubicBezTo>
                  <a:cubicBezTo>
                    <a:pt x="237" y="2"/>
                    <a:pt x="175" y="10"/>
                    <a:pt x="140" y="18"/>
                  </a:cubicBezTo>
                  <a:cubicBezTo>
                    <a:pt x="105" y="26"/>
                    <a:pt x="92" y="36"/>
                    <a:pt x="73" y="49"/>
                  </a:cubicBezTo>
                  <a:cubicBezTo>
                    <a:pt x="54" y="62"/>
                    <a:pt x="35" y="55"/>
                    <a:pt x="28" y="98"/>
                  </a:cubicBezTo>
                  <a:cubicBezTo>
                    <a:pt x="21" y="141"/>
                    <a:pt x="28" y="213"/>
                    <a:pt x="28" y="306"/>
                  </a:cubicBezTo>
                  <a:cubicBezTo>
                    <a:pt x="28" y="399"/>
                    <a:pt x="29" y="551"/>
                    <a:pt x="25" y="655"/>
                  </a:cubicBezTo>
                  <a:cubicBezTo>
                    <a:pt x="21" y="759"/>
                    <a:pt x="2" y="873"/>
                    <a:pt x="1" y="931"/>
                  </a:cubicBezTo>
                  <a:cubicBezTo>
                    <a:pt x="0" y="989"/>
                    <a:pt x="12" y="989"/>
                    <a:pt x="19" y="1003"/>
                  </a:cubicBezTo>
                  <a:cubicBezTo>
                    <a:pt x="26" y="1017"/>
                    <a:pt x="23" y="1003"/>
                    <a:pt x="43" y="1015"/>
                  </a:cubicBezTo>
                  <a:cubicBezTo>
                    <a:pt x="63" y="1027"/>
                    <a:pt x="110" y="1039"/>
                    <a:pt x="139" y="1075"/>
                  </a:cubicBezTo>
                  <a:cubicBezTo>
                    <a:pt x="168" y="1111"/>
                    <a:pt x="205" y="1200"/>
                    <a:pt x="220" y="1234"/>
                  </a:cubicBezTo>
                  <a:cubicBezTo>
                    <a:pt x="235" y="1268"/>
                    <a:pt x="216" y="1271"/>
                    <a:pt x="229" y="1279"/>
                  </a:cubicBezTo>
                  <a:cubicBezTo>
                    <a:pt x="242" y="1287"/>
                    <a:pt x="264" y="1282"/>
                    <a:pt x="300" y="1282"/>
                  </a:cubicBezTo>
                  <a:cubicBezTo>
                    <a:pt x="336" y="1282"/>
                    <a:pt x="401" y="1282"/>
                    <a:pt x="444" y="1282"/>
                  </a:cubicBezTo>
                  <a:cubicBezTo>
                    <a:pt x="487" y="1282"/>
                    <a:pt x="540" y="1299"/>
                    <a:pt x="559" y="1285"/>
                  </a:cubicBezTo>
                  <a:cubicBezTo>
                    <a:pt x="578" y="1271"/>
                    <a:pt x="559" y="1214"/>
                    <a:pt x="559" y="1195"/>
                  </a:cubicBezTo>
                  <a:close/>
                </a:path>
              </a:pathLst>
            </a:custGeom>
            <a:solidFill>
              <a:srgbClr val="808080"/>
            </a:soli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537" name="Freeform 249"/>
            <p:cNvSpPr>
              <a:spLocks/>
            </p:cNvSpPr>
            <p:nvPr/>
          </p:nvSpPr>
          <p:spPr bwMode="auto">
            <a:xfrm rot="-364109">
              <a:off x="3451" y="2010"/>
              <a:ext cx="219" cy="204"/>
            </a:xfrm>
            <a:custGeom>
              <a:avLst/>
              <a:gdLst/>
              <a:ahLst/>
              <a:cxnLst>
                <a:cxn ang="0">
                  <a:pos x="117" y="5"/>
                </a:cxn>
                <a:cxn ang="0">
                  <a:pos x="261" y="5"/>
                </a:cxn>
                <a:cxn ang="0">
                  <a:pos x="325" y="37"/>
                </a:cxn>
                <a:cxn ang="0">
                  <a:pos x="325" y="149"/>
                </a:cxn>
                <a:cxn ang="0">
                  <a:pos x="325" y="469"/>
                </a:cxn>
                <a:cxn ang="0">
                  <a:pos x="277" y="549"/>
                </a:cxn>
                <a:cxn ang="0">
                  <a:pos x="165" y="549"/>
                </a:cxn>
                <a:cxn ang="0">
                  <a:pos x="117" y="549"/>
                </a:cxn>
                <a:cxn ang="0">
                  <a:pos x="37" y="549"/>
                </a:cxn>
                <a:cxn ang="0">
                  <a:pos x="5" y="469"/>
                </a:cxn>
                <a:cxn ang="0">
                  <a:pos x="5" y="309"/>
                </a:cxn>
                <a:cxn ang="0">
                  <a:pos x="5" y="85"/>
                </a:cxn>
                <a:cxn ang="0">
                  <a:pos x="21" y="21"/>
                </a:cxn>
                <a:cxn ang="0">
                  <a:pos x="69" y="5"/>
                </a:cxn>
                <a:cxn ang="0">
                  <a:pos x="197" y="5"/>
                </a:cxn>
              </a:cxnLst>
              <a:rect l="0" t="0" r="r" b="b"/>
              <a:pathLst>
                <a:path w="336" h="562">
                  <a:moveTo>
                    <a:pt x="117" y="5"/>
                  </a:moveTo>
                  <a:cubicBezTo>
                    <a:pt x="171" y="2"/>
                    <a:pt x="226" y="0"/>
                    <a:pt x="261" y="5"/>
                  </a:cubicBezTo>
                  <a:cubicBezTo>
                    <a:pt x="296" y="10"/>
                    <a:pt x="314" y="13"/>
                    <a:pt x="325" y="37"/>
                  </a:cubicBezTo>
                  <a:cubicBezTo>
                    <a:pt x="336" y="61"/>
                    <a:pt x="325" y="77"/>
                    <a:pt x="325" y="149"/>
                  </a:cubicBezTo>
                  <a:cubicBezTo>
                    <a:pt x="325" y="221"/>
                    <a:pt x="333" y="402"/>
                    <a:pt x="325" y="469"/>
                  </a:cubicBezTo>
                  <a:cubicBezTo>
                    <a:pt x="317" y="536"/>
                    <a:pt x="304" y="536"/>
                    <a:pt x="277" y="549"/>
                  </a:cubicBezTo>
                  <a:cubicBezTo>
                    <a:pt x="250" y="562"/>
                    <a:pt x="192" y="549"/>
                    <a:pt x="165" y="549"/>
                  </a:cubicBezTo>
                  <a:cubicBezTo>
                    <a:pt x="138" y="549"/>
                    <a:pt x="138" y="549"/>
                    <a:pt x="117" y="549"/>
                  </a:cubicBezTo>
                  <a:cubicBezTo>
                    <a:pt x="96" y="549"/>
                    <a:pt x="56" y="562"/>
                    <a:pt x="37" y="549"/>
                  </a:cubicBezTo>
                  <a:cubicBezTo>
                    <a:pt x="18" y="536"/>
                    <a:pt x="10" y="509"/>
                    <a:pt x="5" y="469"/>
                  </a:cubicBezTo>
                  <a:cubicBezTo>
                    <a:pt x="0" y="429"/>
                    <a:pt x="5" y="373"/>
                    <a:pt x="5" y="309"/>
                  </a:cubicBezTo>
                  <a:cubicBezTo>
                    <a:pt x="5" y="245"/>
                    <a:pt x="2" y="133"/>
                    <a:pt x="5" y="85"/>
                  </a:cubicBezTo>
                  <a:cubicBezTo>
                    <a:pt x="8" y="37"/>
                    <a:pt x="10" y="34"/>
                    <a:pt x="21" y="21"/>
                  </a:cubicBezTo>
                  <a:cubicBezTo>
                    <a:pt x="32" y="8"/>
                    <a:pt x="40" y="8"/>
                    <a:pt x="69" y="5"/>
                  </a:cubicBezTo>
                  <a:cubicBezTo>
                    <a:pt x="98" y="2"/>
                    <a:pt x="147" y="3"/>
                    <a:pt x="197" y="5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FFCC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dist="38100" dir="162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2538" name="Freeform 250"/>
            <p:cNvSpPr>
              <a:spLocks/>
            </p:cNvSpPr>
            <p:nvPr/>
          </p:nvSpPr>
          <p:spPr bwMode="auto">
            <a:xfrm rot="-364109">
              <a:off x="3665" y="2208"/>
              <a:ext cx="13" cy="51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0" y="60"/>
                </a:cxn>
                <a:cxn ang="0">
                  <a:pos x="18" y="120"/>
                </a:cxn>
                <a:cxn ang="0">
                  <a:pos x="30" y="54"/>
                </a:cxn>
                <a:cxn ang="0">
                  <a:pos x="12" y="0"/>
                </a:cxn>
              </a:cxnLst>
              <a:rect l="0" t="0" r="r" b="b"/>
              <a:pathLst>
                <a:path w="30" h="120">
                  <a:moveTo>
                    <a:pt x="12" y="0"/>
                  </a:moveTo>
                  <a:lnTo>
                    <a:pt x="0" y="60"/>
                  </a:lnTo>
                  <a:lnTo>
                    <a:pt x="18" y="120"/>
                  </a:lnTo>
                  <a:lnTo>
                    <a:pt x="30" y="5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8100" dir="162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2539" name="Freeform 251" descr="Упаковочная бумага"/>
            <p:cNvSpPr>
              <a:spLocks/>
            </p:cNvSpPr>
            <p:nvPr/>
          </p:nvSpPr>
          <p:spPr bwMode="auto">
            <a:xfrm>
              <a:off x="3632" y="1679"/>
              <a:ext cx="971" cy="786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220" y="76"/>
                </a:cxn>
                <a:cxn ang="0">
                  <a:pos x="460" y="52"/>
                </a:cxn>
                <a:cxn ang="0">
                  <a:pos x="736" y="22"/>
                </a:cxn>
                <a:cxn ang="0">
                  <a:pos x="862" y="4"/>
                </a:cxn>
                <a:cxn ang="0">
                  <a:pos x="886" y="4"/>
                </a:cxn>
                <a:cxn ang="0">
                  <a:pos x="898" y="28"/>
                </a:cxn>
                <a:cxn ang="0">
                  <a:pos x="904" y="82"/>
                </a:cxn>
                <a:cxn ang="0">
                  <a:pos x="922" y="190"/>
                </a:cxn>
                <a:cxn ang="0">
                  <a:pos x="940" y="286"/>
                </a:cxn>
                <a:cxn ang="0">
                  <a:pos x="952" y="376"/>
                </a:cxn>
                <a:cxn ang="0">
                  <a:pos x="964" y="448"/>
                </a:cxn>
                <a:cxn ang="0">
                  <a:pos x="964" y="544"/>
                </a:cxn>
                <a:cxn ang="0">
                  <a:pos x="970" y="652"/>
                </a:cxn>
                <a:cxn ang="0">
                  <a:pos x="958" y="670"/>
                </a:cxn>
                <a:cxn ang="0">
                  <a:pos x="940" y="676"/>
                </a:cxn>
                <a:cxn ang="0">
                  <a:pos x="904" y="688"/>
                </a:cxn>
                <a:cxn ang="0">
                  <a:pos x="874" y="688"/>
                </a:cxn>
                <a:cxn ang="0">
                  <a:pos x="844" y="694"/>
                </a:cxn>
                <a:cxn ang="0">
                  <a:pos x="784" y="700"/>
                </a:cxn>
                <a:cxn ang="0">
                  <a:pos x="752" y="703"/>
                </a:cxn>
                <a:cxn ang="0">
                  <a:pos x="752" y="683"/>
                </a:cxn>
                <a:cxn ang="0">
                  <a:pos x="736" y="643"/>
                </a:cxn>
                <a:cxn ang="0">
                  <a:pos x="694" y="598"/>
                </a:cxn>
                <a:cxn ang="0">
                  <a:pos x="634" y="586"/>
                </a:cxn>
                <a:cxn ang="0">
                  <a:pos x="586" y="592"/>
                </a:cxn>
                <a:cxn ang="0">
                  <a:pos x="556" y="623"/>
                </a:cxn>
                <a:cxn ang="0">
                  <a:pos x="540" y="655"/>
                </a:cxn>
                <a:cxn ang="0">
                  <a:pos x="532" y="699"/>
                </a:cxn>
                <a:cxn ang="0">
                  <a:pos x="544" y="736"/>
                </a:cxn>
                <a:cxn ang="0">
                  <a:pos x="490" y="742"/>
                </a:cxn>
                <a:cxn ang="0">
                  <a:pos x="454" y="748"/>
                </a:cxn>
                <a:cxn ang="0">
                  <a:pos x="388" y="760"/>
                </a:cxn>
                <a:cxn ang="0">
                  <a:pos x="264" y="771"/>
                </a:cxn>
                <a:cxn ang="0">
                  <a:pos x="190" y="784"/>
                </a:cxn>
                <a:cxn ang="0">
                  <a:pos x="148" y="784"/>
                </a:cxn>
                <a:cxn ang="0">
                  <a:pos x="130" y="784"/>
                </a:cxn>
                <a:cxn ang="0">
                  <a:pos x="112" y="778"/>
                </a:cxn>
                <a:cxn ang="0">
                  <a:pos x="106" y="748"/>
                </a:cxn>
                <a:cxn ang="0">
                  <a:pos x="88" y="562"/>
                </a:cxn>
                <a:cxn ang="0">
                  <a:pos x="70" y="364"/>
                </a:cxn>
                <a:cxn ang="0">
                  <a:pos x="52" y="220"/>
                </a:cxn>
                <a:cxn ang="0">
                  <a:pos x="28" y="100"/>
                </a:cxn>
              </a:cxnLst>
              <a:rect l="0" t="0" r="r" b="b"/>
              <a:pathLst>
                <a:path w="971" h="786">
                  <a:moveTo>
                    <a:pt x="28" y="100"/>
                  </a:moveTo>
                  <a:cubicBezTo>
                    <a:pt x="56" y="76"/>
                    <a:pt x="148" y="84"/>
                    <a:pt x="220" y="76"/>
                  </a:cubicBezTo>
                  <a:cubicBezTo>
                    <a:pt x="292" y="68"/>
                    <a:pt x="374" y="61"/>
                    <a:pt x="460" y="52"/>
                  </a:cubicBezTo>
                  <a:cubicBezTo>
                    <a:pt x="546" y="43"/>
                    <a:pt x="669" y="30"/>
                    <a:pt x="736" y="22"/>
                  </a:cubicBezTo>
                  <a:cubicBezTo>
                    <a:pt x="803" y="14"/>
                    <a:pt x="837" y="7"/>
                    <a:pt x="862" y="4"/>
                  </a:cubicBezTo>
                  <a:cubicBezTo>
                    <a:pt x="887" y="1"/>
                    <a:pt x="880" y="0"/>
                    <a:pt x="886" y="4"/>
                  </a:cubicBezTo>
                  <a:cubicBezTo>
                    <a:pt x="892" y="8"/>
                    <a:pt x="895" y="15"/>
                    <a:pt x="898" y="28"/>
                  </a:cubicBezTo>
                  <a:cubicBezTo>
                    <a:pt x="901" y="41"/>
                    <a:pt x="900" y="55"/>
                    <a:pt x="904" y="82"/>
                  </a:cubicBezTo>
                  <a:cubicBezTo>
                    <a:pt x="908" y="109"/>
                    <a:pt x="916" y="156"/>
                    <a:pt x="922" y="190"/>
                  </a:cubicBezTo>
                  <a:cubicBezTo>
                    <a:pt x="928" y="224"/>
                    <a:pt x="935" y="255"/>
                    <a:pt x="940" y="286"/>
                  </a:cubicBezTo>
                  <a:cubicBezTo>
                    <a:pt x="945" y="317"/>
                    <a:pt x="948" y="349"/>
                    <a:pt x="952" y="376"/>
                  </a:cubicBezTo>
                  <a:cubicBezTo>
                    <a:pt x="956" y="403"/>
                    <a:pt x="962" y="420"/>
                    <a:pt x="964" y="448"/>
                  </a:cubicBezTo>
                  <a:cubicBezTo>
                    <a:pt x="966" y="476"/>
                    <a:pt x="963" y="510"/>
                    <a:pt x="964" y="544"/>
                  </a:cubicBezTo>
                  <a:cubicBezTo>
                    <a:pt x="965" y="578"/>
                    <a:pt x="971" y="631"/>
                    <a:pt x="970" y="652"/>
                  </a:cubicBezTo>
                  <a:cubicBezTo>
                    <a:pt x="969" y="673"/>
                    <a:pt x="963" y="666"/>
                    <a:pt x="958" y="670"/>
                  </a:cubicBezTo>
                  <a:cubicBezTo>
                    <a:pt x="953" y="674"/>
                    <a:pt x="949" y="673"/>
                    <a:pt x="940" y="676"/>
                  </a:cubicBezTo>
                  <a:cubicBezTo>
                    <a:pt x="931" y="679"/>
                    <a:pt x="915" y="686"/>
                    <a:pt x="904" y="688"/>
                  </a:cubicBezTo>
                  <a:cubicBezTo>
                    <a:pt x="893" y="690"/>
                    <a:pt x="884" y="687"/>
                    <a:pt x="874" y="688"/>
                  </a:cubicBezTo>
                  <a:cubicBezTo>
                    <a:pt x="864" y="689"/>
                    <a:pt x="859" y="692"/>
                    <a:pt x="844" y="694"/>
                  </a:cubicBezTo>
                  <a:cubicBezTo>
                    <a:pt x="829" y="696"/>
                    <a:pt x="799" y="699"/>
                    <a:pt x="784" y="700"/>
                  </a:cubicBezTo>
                  <a:cubicBezTo>
                    <a:pt x="769" y="701"/>
                    <a:pt x="757" y="706"/>
                    <a:pt x="752" y="703"/>
                  </a:cubicBezTo>
                  <a:cubicBezTo>
                    <a:pt x="747" y="700"/>
                    <a:pt x="755" y="693"/>
                    <a:pt x="752" y="683"/>
                  </a:cubicBezTo>
                  <a:cubicBezTo>
                    <a:pt x="749" y="673"/>
                    <a:pt x="746" y="657"/>
                    <a:pt x="736" y="643"/>
                  </a:cubicBezTo>
                  <a:cubicBezTo>
                    <a:pt x="726" y="629"/>
                    <a:pt x="711" y="608"/>
                    <a:pt x="694" y="598"/>
                  </a:cubicBezTo>
                  <a:cubicBezTo>
                    <a:pt x="677" y="588"/>
                    <a:pt x="652" y="587"/>
                    <a:pt x="634" y="586"/>
                  </a:cubicBezTo>
                  <a:cubicBezTo>
                    <a:pt x="616" y="585"/>
                    <a:pt x="599" y="586"/>
                    <a:pt x="586" y="592"/>
                  </a:cubicBezTo>
                  <a:cubicBezTo>
                    <a:pt x="573" y="598"/>
                    <a:pt x="564" y="613"/>
                    <a:pt x="556" y="623"/>
                  </a:cubicBezTo>
                  <a:cubicBezTo>
                    <a:pt x="548" y="633"/>
                    <a:pt x="544" y="642"/>
                    <a:pt x="540" y="655"/>
                  </a:cubicBezTo>
                  <a:cubicBezTo>
                    <a:pt x="536" y="668"/>
                    <a:pt x="531" y="686"/>
                    <a:pt x="532" y="699"/>
                  </a:cubicBezTo>
                  <a:cubicBezTo>
                    <a:pt x="533" y="712"/>
                    <a:pt x="551" y="729"/>
                    <a:pt x="544" y="736"/>
                  </a:cubicBezTo>
                  <a:cubicBezTo>
                    <a:pt x="537" y="743"/>
                    <a:pt x="505" y="740"/>
                    <a:pt x="490" y="742"/>
                  </a:cubicBezTo>
                  <a:cubicBezTo>
                    <a:pt x="475" y="744"/>
                    <a:pt x="471" y="745"/>
                    <a:pt x="454" y="748"/>
                  </a:cubicBezTo>
                  <a:cubicBezTo>
                    <a:pt x="437" y="751"/>
                    <a:pt x="420" y="756"/>
                    <a:pt x="388" y="760"/>
                  </a:cubicBezTo>
                  <a:cubicBezTo>
                    <a:pt x="356" y="764"/>
                    <a:pt x="297" y="767"/>
                    <a:pt x="264" y="771"/>
                  </a:cubicBezTo>
                  <a:cubicBezTo>
                    <a:pt x="231" y="775"/>
                    <a:pt x="209" y="782"/>
                    <a:pt x="190" y="784"/>
                  </a:cubicBezTo>
                  <a:cubicBezTo>
                    <a:pt x="171" y="786"/>
                    <a:pt x="158" y="784"/>
                    <a:pt x="148" y="784"/>
                  </a:cubicBezTo>
                  <a:cubicBezTo>
                    <a:pt x="138" y="784"/>
                    <a:pt x="136" y="785"/>
                    <a:pt x="130" y="784"/>
                  </a:cubicBezTo>
                  <a:cubicBezTo>
                    <a:pt x="124" y="783"/>
                    <a:pt x="116" y="784"/>
                    <a:pt x="112" y="778"/>
                  </a:cubicBezTo>
                  <a:cubicBezTo>
                    <a:pt x="108" y="772"/>
                    <a:pt x="110" y="784"/>
                    <a:pt x="106" y="748"/>
                  </a:cubicBezTo>
                  <a:cubicBezTo>
                    <a:pt x="102" y="712"/>
                    <a:pt x="94" y="626"/>
                    <a:pt x="88" y="562"/>
                  </a:cubicBezTo>
                  <a:cubicBezTo>
                    <a:pt x="82" y="498"/>
                    <a:pt x="76" y="421"/>
                    <a:pt x="70" y="364"/>
                  </a:cubicBezTo>
                  <a:cubicBezTo>
                    <a:pt x="64" y="307"/>
                    <a:pt x="58" y="263"/>
                    <a:pt x="52" y="220"/>
                  </a:cubicBezTo>
                  <a:cubicBezTo>
                    <a:pt x="46" y="177"/>
                    <a:pt x="0" y="124"/>
                    <a:pt x="28" y="100"/>
                  </a:cubicBez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dist="45791" dir="19578596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2540" name="Arc 252"/>
            <p:cNvSpPr>
              <a:spLocks/>
            </p:cNvSpPr>
            <p:nvPr/>
          </p:nvSpPr>
          <p:spPr bwMode="auto">
            <a:xfrm flipV="1">
              <a:off x="4111" y="2235"/>
              <a:ext cx="322" cy="182"/>
            </a:xfrm>
            <a:custGeom>
              <a:avLst/>
              <a:gdLst>
                <a:gd name="G0" fmla="+- 21600 0 0"/>
                <a:gd name="G1" fmla="+- 3558 0 0"/>
                <a:gd name="G2" fmla="+- 21600 0 0"/>
                <a:gd name="T0" fmla="*/ 42984 w 42984"/>
                <a:gd name="T1" fmla="*/ 6604 h 25158"/>
                <a:gd name="T2" fmla="*/ 295 w 42984"/>
                <a:gd name="T3" fmla="*/ 0 h 25158"/>
                <a:gd name="T4" fmla="*/ 21600 w 42984"/>
                <a:gd name="T5" fmla="*/ 3558 h 25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984" h="25158" fill="none" extrusionOk="0">
                  <a:moveTo>
                    <a:pt x="42984" y="6604"/>
                  </a:moveTo>
                  <a:cubicBezTo>
                    <a:pt x="41467" y="17249"/>
                    <a:pt x="32352" y="25157"/>
                    <a:pt x="21600" y="25158"/>
                  </a:cubicBezTo>
                  <a:cubicBezTo>
                    <a:pt x="9670" y="25158"/>
                    <a:pt x="0" y="15487"/>
                    <a:pt x="0" y="3558"/>
                  </a:cubicBezTo>
                  <a:cubicBezTo>
                    <a:pt x="-1" y="2365"/>
                    <a:pt x="98" y="1175"/>
                    <a:pt x="295" y="0"/>
                  </a:cubicBezTo>
                </a:path>
                <a:path w="42984" h="25158" stroke="0" extrusionOk="0">
                  <a:moveTo>
                    <a:pt x="42984" y="6604"/>
                  </a:moveTo>
                  <a:cubicBezTo>
                    <a:pt x="41467" y="17249"/>
                    <a:pt x="32352" y="25157"/>
                    <a:pt x="21600" y="25158"/>
                  </a:cubicBezTo>
                  <a:cubicBezTo>
                    <a:pt x="9670" y="25158"/>
                    <a:pt x="0" y="15487"/>
                    <a:pt x="0" y="3558"/>
                  </a:cubicBezTo>
                  <a:cubicBezTo>
                    <a:pt x="-1" y="2365"/>
                    <a:pt x="98" y="1175"/>
                    <a:pt x="295" y="0"/>
                  </a:cubicBezTo>
                  <a:lnTo>
                    <a:pt x="21600" y="3558"/>
                  </a:lnTo>
                  <a:close/>
                </a:path>
              </a:pathLst>
            </a:custGeom>
            <a:noFill/>
            <a:ln w="9525">
              <a:solidFill>
                <a:srgbClr val="3333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541" name="Oval 253"/>
            <p:cNvSpPr>
              <a:spLocks noChangeArrowheads="1"/>
            </p:cNvSpPr>
            <p:nvPr/>
          </p:nvSpPr>
          <p:spPr bwMode="auto">
            <a:xfrm rot="-364109">
              <a:off x="3161" y="2489"/>
              <a:ext cx="43" cy="4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2542" name="Group 254"/>
            <p:cNvGrpSpPr>
              <a:grpSpLocks/>
            </p:cNvGrpSpPr>
            <p:nvPr/>
          </p:nvGrpSpPr>
          <p:grpSpPr bwMode="auto">
            <a:xfrm>
              <a:off x="4551" y="2197"/>
              <a:ext cx="38" cy="90"/>
              <a:chOff x="4551" y="2197"/>
              <a:chExt cx="38" cy="90"/>
            </a:xfrm>
          </p:grpSpPr>
          <p:sp>
            <p:nvSpPr>
              <p:cNvPr id="12543" name="Rectangle 255"/>
              <p:cNvSpPr>
                <a:spLocks noChangeArrowheads="1"/>
              </p:cNvSpPr>
              <p:nvPr/>
            </p:nvSpPr>
            <p:spPr bwMode="auto">
              <a:xfrm>
                <a:off x="4551" y="2197"/>
                <a:ext cx="32" cy="27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544" name="Rectangle 256"/>
              <p:cNvSpPr>
                <a:spLocks noChangeArrowheads="1"/>
              </p:cNvSpPr>
              <p:nvPr/>
            </p:nvSpPr>
            <p:spPr bwMode="auto">
              <a:xfrm>
                <a:off x="4554" y="2230"/>
                <a:ext cx="32" cy="27"/>
              </a:xfrm>
              <a:prstGeom prst="rect">
                <a:avLst/>
              </a:prstGeom>
              <a:solidFill>
                <a:srgbClr val="F7FC2C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545" name="Rectangle 257"/>
              <p:cNvSpPr>
                <a:spLocks noChangeArrowheads="1"/>
              </p:cNvSpPr>
              <p:nvPr/>
            </p:nvSpPr>
            <p:spPr bwMode="auto">
              <a:xfrm>
                <a:off x="4557" y="2260"/>
                <a:ext cx="32" cy="27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2546" name="Group 258"/>
            <p:cNvGrpSpPr>
              <a:grpSpLocks/>
            </p:cNvGrpSpPr>
            <p:nvPr/>
          </p:nvGrpSpPr>
          <p:grpSpPr bwMode="auto">
            <a:xfrm>
              <a:off x="4617" y="2179"/>
              <a:ext cx="38" cy="90"/>
              <a:chOff x="4551" y="2197"/>
              <a:chExt cx="38" cy="90"/>
            </a:xfrm>
          </p:grpSpPr>
          <p:sp>
            <p:nvSpPr>
              <p:cNvPr id="12547" name="Rectangle 259"/>
              <p:cNvSpPr>
                <a:spLocks noChangeArrowheads="1"/>
              </p:cNvSpPr>
              <p:nvPr/>
            </p:nvSpPr>
            <p:spPr bwMode="auto">
              <a:xfrm>
                <a:off x="4551" y="2197"/>
                <a:ext cx="32" cy="27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548" name="Rectangle 260"/>
              <p:cNvSpPr>
                <a:spLocks noChangeArrowheads="1"/>
              </p:cNvSpPr>
              <p:nvPr/>
            </p:nvSpPr>
            <p:spPr bwMode="auto">
              <a:xfrm>
                <a:off x="4554" y="2230"/>
                <a:ext cx="32" cy="27"/>
              </a:xfrm>
              <a:prstGeom prst="rect">
                <a:avLst/>
              </a:prstGeom>
              <a:solidFill>
                <a:srgbClr val="F7FC2C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549" name="Rectangle 261"/>
              <p:cNvSpPr>
                <a:spLocks noChangeArrowheads="1"/>
              </p:cNvSpPr>
              <p:nvPr/>
            </p:nvSpPr>
            <p:spPr bwMode="auto">
              <a:xfrm>
                <a:off x="4557" y="2260"/>
                <a:ext cx="32" cy="27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2550" name="Group 262"/>
            <p:cNvGrpSpPr>
              <a:grpSpLocks/>
            </p:cNvGrpSpPr>
            <p:nvPr/>
          </p:nvGrpSpPr>
          <p:grpSpPr bwMode="auto">
            <a:xfrm rot="-3614127">
              <a:off x="3237" y="1927"/>
              <a:ext cx="38" cy="90"/>
              <a:chOff x="4551" y="2197"/>
              <a:chExt cx="38" cy="90"/>
            </a:xfrm>
          </p:grpSpPr>
          <p:sp>
            <p:nvSpPr>
              <p:cNvPr id="12551" name="Rectangle 263"/>
              <p:cNvSpPr>
                <a:spLocks noChangeArrowheads="1"/>
              </p:cNvSpPr>
              <p:nvPr/>
            </p:nvSpPr>
            <p:spPr bwMode="auto">
              <a:xfrm>
                <a:off x="4551" y="2197"/>
                <a:ext cx="32" cy="27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552" name="Rectangle 264"/>
              <p:cNvSpPr>
                <a:spLocks noChangeArrowheads="1"/>
              </p:cNvSpPr>
              <p:nvPr/>
            </p:nvSpPr>
            <p:spPr bwMode="auto">
              <a:xfrm>
                <a:off x="4554" y="2230"/>
                <a:ext cx="32" cy="27"/>
              </a:xfrm>
              <a:prstGeom prst="rect">
                <a:avLst/>
              </a:prstGeom>
              <a:solidFill>
                <a:srgbClr val="F7FC2C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553" name="Rectangle 265"/>
              <p:cNvSpPr>
                <a:spLocks noChangeArrowheads="1"/>
              </p:cNvSpPr>
              <p:nvPr/>
            </p:nvSpPr>
            <p:spPr bwMode="auto">
              <a:xfrm>
                <a:off x="4557" y="2260"/>
                <a:ext cx="32" cy="27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2554" name="Group 266"/>
          <p:cNvGrpSpPr>
            <a:grpSpLocks/>
          </p:cNvGrpSpPr>
          <p:nvPr/>
        </p:nvGrpSpPr>
        <p:grpSpPr bwMode="auto">
          <a:xfrm rot="-360183">
            <a:off x="10764838" y="1628775"/>
            <a:ext cx="234950" cy="242888"/>
            <a:chOff x="4920" y="2408"/>
            <a:chExt cx="432" cy="432"/>
          </a:xfrm>
        </p:grpSpPr>
        <p:sp>
          <p:nvSpPr>
            <p:cNvPr id="12555" name="AutoShape 267"/>
            <p:cNvSpPr>
              <a:spLocks noChangeArrowheads="1"/>
            </p:cNvSpPr>
            <p:nvPr/>
          </p:nvSpPr>
          <p:spPr bwMode="auto">
            <a:xfrm>
              <a:off x="4920" y="2424"/>
              <a:ext cx="432" cy="416"/>
            </a:xfrm>
            <a:prstGeom prst="star16">
              <a:avLst>
                <a:gd name="adj" fmla="val 5625"/>
              </a:avLst>
            </a:prstGeom>
            <a:solidFill>
              <a:schemeClr val="accent1"/>
            </a:solidFill>
            <a:ln w="9525" algn="ctr">
              <a:solidFill>
                <a:srgbClr val="333333"/>
              </a:solidFill>
              <a:miter lim="800000"/>
              <a:headEnd/>
              <a:tailEnd/>
            </a:ln>
            <a:effectLst>
              <a:outerShdw dist="127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556" name="Oval 268"/>
            <p:cNvSpPr>
              <a:spLocks noChangeArrowheads="1"/>
            </p:cNvSpPr>
            <p:nvPr/>
          </p:nvSpPr>
          <p:spPr bwMode="auto">
            <a:xfrm>
              <a:off x="4920" y="2408"/>
              <a:ext cx="432" cy="432"/>
            </a:xfrm>
            <a:prstGeom prst="ellipse">
              <a:avLst/>
            </a:prstGeom>
            <a:noFill/>
            <a:ln w="38100" algn="ctr">
              <a:solidFill>
                <a:srgbClr val="333333"/>
              </a:solidFill>
              <a:round/>
              <a:headEnd/>
              <a:tailEnd/>
            </a:ln>
            <a:effectLst>
              <a:outerShdw dist="127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557" name="Group 269"/>
          <p:cNvGrpSpPr>
            <a:grpSpLocks/>
          </p:cNvGrpSpPr>
          <p:nvPr/>
        </p:nvGrpSpPr>
        <p:grpSpPr bwMode="auto">
          <a:xfrm rot="-360183">
            <a:off x="9756775" y="1773238"/>
            <a:ext cx="234950" cy="242887"/>
            <a:chOff x="4920" y="2408"/>
            <a:chExt cx="432" cy="432"/>
          </a:xfrm>
        </p:grpSpPr>
        <p:sp>
          <p:nvSpPr>
            <p:cNvPr id="12558" name="AutoShape 270"/>
            <p:cNvSpPr>
              <a:spLocks noChangeArrowheads="1"/>
            </p:cNvSpPr>
            <p:nvPr/>
          </p:nvSpPr>
          <p:spPr bwMode="auto">
            <a:xfrm>
              <a:off x="4920" y="2424"/>
              <a:ext cx="432" cy="416"/>
            </a:xfrm>
            <a:prstGeom prst="star16">
              <a:avLst>
                <a:gd name="adj" fmla="val 5625"/>
              </a:avLst>
            </a:prstGeom>
            <a:solidFill>
              <a:schemeClr val="accent1"/>
            </a:solidFill>
            <a:ln w="9525" algn="ctr">
              <a:solidFill>
                <a:srgbClr val="333333"/>
              </a:solidFill>
              <a:miter lim="800000"/>
              <a:headEnd/>
              <a:tailEnd/>
            </a:ln>
            <a:effectLst>
              <a:outerShdw dist="127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559" name="Oval 271"/>
            <p:cNvSpPr>
              <a:spLocks noChangeArrowheads="1"/>
            </p:cNvSpPr>
            <p:nvPr/>
          </p:nvSpPr>
          <p:spPr bwMode="auto">
            <a:xfrm>
              <a:off x="4920" y="2408"/>
              <a:ext cx="432" cy="432"/>
            </a:xfrm>
            <a:prstGeom prst="ellipse">
              <a:avLst/>
            </a:prstGeom>
            <a:noFill/>
            <a:ln w="38100" algn="ctr">
              <a:solidFill>
                <a:srgbClr val="333333"/>
              </a:solidFill>
              <a:round/>
              <a:headEnd/>
              <a:tailEnd/>
            </a:ln>
            <a:effectLst>
              <a:outerShdw dist="127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2560" name="Text Box 272"/>
          <p:cNvSpPr txBox="1">
            <a:spLocks noChangeArrowheads="1"/>
          </p:cNvSpPr>
          <p:nvPr/>
        </p:nvSpPr>
        <p:spPr bwMode="auto">
          <a:xfrm>
            <a:off x="2700338" y="4149725"/>
            <a:ext cx="597058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i="1">
                <a:latin typeface="Georgia" pitchFamily="18" charset="0"/>
              </a:rPr>
              <a:t>Поезд прошёл 336 км за 4 часа,</a:t>
            </a:r>
          </a:p>
          <a:p>
            <a:r>
              <a:rPr lang="ru-RU" sz="2400" b="1" i="1">
                <a:latin typeface="Georgia" pitchFamily="18" charset="0"/>
              </a:rPr>
              <a:t>а машина – 126 км за 3 часа.</a:t>
            </a:r>
          </a:p>
          <a:p>
            <a:r>
              <a:rPr lang="ru-RU" sz="2400" b="1" i="1">
                <a:latin typeface="Georgia" pitchFamily="18" charset="0"/>
              </a:rPr>
              <a:t>Во сколько раз скорость машины </a:t>
            </a:r>
          </a:p>
          <a:p>
            <a:r>
              <a:rPr lang="ru-RU" sz="2400" b="1" i="1">
                <a:latin typeface="Georgia" pitchFamily="18" charset="0"/>
              </a:rPr>
              <a:t>меньше скорости поезда?</a:t>
            </a:r>
          </a:p>
        </p:txBody>
      </p:sp>
      <p:sp>
        <p:nvSpPr>
          <p:cNvPr id="12561" name="AutoShape 27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77050" y="5949950"/>
            <a:ext cx="1798638" cy="503238"/>
          </a:xfrm>
          <a:prstGeom prst="actionButtonBlank">
            <a:avLst/>
          </a:prstGeom>
          <a:gradFill rotWithShape="1">
            <a:gsLst>
              <a:gs pos="0">
                <a:srgbClr val="008000"/>
              </a:gs>
              <a:gs pos="50000">
                <a:srgbClr val="008000">
                  <a:gamma/>
                  <a:tint val="0"/>
                  <a:invGamma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Решение.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2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2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2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.00023 L 0.75764 -0.0831 " pathEditMode="relative" rAng="0" ptsTypes="AA">
                                      <p:cBhvr>
                                        <p:cTn id="25" dur="5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9" y="-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5763 -0.0831 L 1.54496 -0.17777 " pathEditMode="relative" rAng="0" ptsTypes="AA">
                                      <p:cBhvr>
                                        <p:cTn id="28" dur="5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2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2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2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880"/>
                            </p:stCondLst>
                            <p:childTnLst>
                              <p:par>
                                <p:cTn id="3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2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2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2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3960"/>
                            </p:stCondLst>
                            <p:childTnLst>
                              <p:par>
                                <p:cTn id="4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2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2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2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8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4" dur="1000" fill="hold"/>
                                        <p:tgtEl>
                                          <p:spTgt spid="125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8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6" dur="1000" fill="hold"/>
                                        <p:tgtEl>
                                          <p:spTgt spid="125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9259E-6 L -1.46979 0.22384 " pathEditMode="relative" rAng="0" ptsTypes="AA">
                                      <p:cBhvr>
                                        <p:cTn id="58" dur="5000" fill="hold"/>
                                        <p:tgtEl>
                                          <p:spTgt spid="125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5" y="112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11111E-6 L -1.46684 0.22755 " pathEditMode="relative" rAng="0" ptsTypes="AA">
                                      <p:cBhvr>
                                        <p:cTn id="60" dur="5000" fill="hold"/>
                                        <p:tgtEl>
                                          <p:spTgt spid="125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4" y="114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2222E-6 L -1.47257 0.21667 " pathEditMode="relative" rAng="0" ptsTypes="AA">
                                      <p:cBhvr>
                                        <p:cTn id="62" dur="5000" fill="hold"/>
                                        <p:tgtEl>
                                          <p:spTgt spid="12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6" y="1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8263" y="2420938"/>
            <a:ext cx="2725737" cy="4149725"/>
          </a:xfrm>
          <a:prstGeom prst="rect">
            <a:avLst/>
          </a:prstGeom>
          <a:noFill/>
        </p:spPr>
      </p:pic>
      <p:grpSp>
        <p:nvGrpSpPr>
          <p:cNvPr id="13320" name="Group 8"/>
          <p:cNvGrpSpPr>
            <a:grpSpLocks/>
          </p:cNvGrpSpPr>
          <p:nvPr/>
        </p:nvGrpSpPr>
        <p:grpSpPr bwMode="auto">
          <a:xfrm>
            <a:off x="323850" y="404813"/>
            <a:ext cx="2665413" cy="782637"/>
            <a:chOff x="2982" y="1824"/>
            <a:chExt cx="2394" cy="816"/>
          </a:xfrm>
        </p:grpSpPr>
        <p:grpSp>
          <p:nvGrpSpPr>
            <p:cNvPr id="13321" name="Group 9"/>
            <p:cNvGrpSpPr>
              <a:grpSpLocks/>
            </p:cNvGrpSpPr>
            <p:nvPr/>
          </p:nvGrpSpPr>
          <p:grpSpPr bwMode="auto">
            <a:xfrm>
              <a:off x="2982" y="1973"/>
              <a:ext cx="1146" cy="632"/>
              <a:chOff x="4128" y="2544"/>
              <a:chExt cx="1488" cy="816"/>
            </a:xfrm>
          </p:grpSpPr>
          <p:grpSp>
            <p:nvGrpSpPr>
              <p:cNvPr id="13322" name="Group 10"/>
              <p:cNvGrpSpPr>
                <a:grpSpLocks/>
              </p:cNvGrpSpPr>
              <p:nvPr/>
            </p:nvGrpSpPr>
            <p:grpSpPr bwMode="auto">
              <a:xfrm>
                <a:off x="4128" y="2544"/>
                <a:ext cx="1344" cy="816"/>
                <a:chOff x="1871" y="2560"/>
                <a:chExt cx="2304" cy="1280"/>
              </a:xfrm>
            </p:grpSpPr>
            <p:sp>
              <p:nvSpPr>
                <p:cNvPr id="13323" name="Oval 11"/>
                <p:cNvSpPr>
                  <a:spLocks noChangeArrowheads="1"/>
                </p:cNvSpPr>
                <p:nvPr/>
              </p:nvSpPr>
              <p:spPr bwMode="auto">
                <a:xfrm>
                  <a:off x="1871" y="2729"/>
                  <a:ext cx="233" cy="83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100000">
                      <a:srgbClr val="333333"/>
                    </a:gs>
                  </a:gsLst>
                  <a:path path="shape">
                    <a:fillToRect l="50000" t="50000" r="50000" b="50000"/>
                  </a:path>
                </a:gra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808080"/>
                  </a:outerShdw>
                </a:effectLst>
              </p:spPr>
              <p:txBody>
                <a:bodyPr anchor="ctr"/>
                <a:lstStyle/>
                <a:p>
                  <a:endParaRPr lang="ru-RU"/>
                </a:p>
              </p:txBody>
            </p:sp>
            <p:grpSp>
              <p:nvGrpSpPr>
                <p:cNvPr id="13324" name="Group 12"/>
                <p:cNvGrpSpPr>
                  <a:grpSpLocks/>
                </p:cNvGrpSpPr>
                <p:nvPr/>
              </p:nvGrpSpPr>
              <p:grpSpPr bwMode="auto">
                <a:xfrm>
                  <a:off x="2111" y="3503"/>
                  <a:ext cx="331" cy="337"/>
                  <a:chOff x="1000" y="3040"/>
                  <a:chExt cx="432" cy="432"/>
                </a:xfrm>
              </p:grpSpPr>
              <p:sp>
                <p:nvSpPr>
                  <p:cNvPr id="13325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1000" y="3040"/>
                    <a:ext cx="432" cy="43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76200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45791" dir="19578596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  <p:sp>
                <p:nvSpPr>
                  <p:cNvPr id="13326" name="AutoShape 14"/>
                  <p:cNvSpPr>
                    <a:spLocks noChangeArrowheads="1"/>
                  </p:cNvSpPr>
                  <p:nvPr/>
                </p:nvSpPr>
                <p:spPr bwMode="auto">
                  <a:xfrm>
                    <a:off x="1000" y="3056"/>
                    <a:ext cx="432" cy="416"/>
                  </a:xfrm>
                  <a:prstGeom prst="star16">
                    <a:avLst>
                      <a:gd name="adj" fmla="val 5625"/>
                    </a:avLst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>
                    <a:outerShdw dist="45791" dir="19578596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327" name="Group 15"/>
                <p:cNvGrpSpPr>
                  <a:grpSpLocks/>
                </p:cNvGrpSpPr>
                <p:nvPr/>
              </p:nvGrpSpPr>
              <p:grpSpPr bwMode="auto">
                <a:xfrm>
                  <a:off x="3530" y="3490"/>
                  <a:ext cx="332" cy="338"/>
                  <a:chOff x="1000" y="3040"/>
                  <a:chExt cx="432" cy="432"/>
                </a:xfrm>
              </p:grpSpPr>
              <p:sp>
                <p:nvSpPr>
                  <p:cNvPr id="13328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1000" y="3040"/>
                    <a:ext cx="432" cy="43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76200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53882" dir="18900000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  <p:sp>
                <p:nvSpPr>
                  <p:cNvPr id="13329" name="AutoShape 17"/>
                  <p:cNvSpPr>
                    <a:spLocks noChangeArrowheads="1"/>
                  </p:cNvSpPr>
                  <p:nvPr/>
                </p:nvSpPr>
                <p:spPr bwMode="auto">
                  <a:xfrm>
                    <a:off x="1000" y="3056"/>
                    <a:ext cx="432" cy="416"/>
                  </a:xfrm>
                  <a:prstGeom prst="star16">
                    <a:avLst>
                      <a:gd name="adj" fmla="val 5625"/>
                    </a:avLst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>
                    <a:outerShdw dist="53882" dir="18900000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3330" name="Freeform 18"/>
                <p:cNvSpPr>
                  <a:spLocks/>
                </p:cNvSpPr>
                <p:nvPr/>
              </p:nvSpPr>
              <p:spPr bwMode="auto">
                <a:xfrm>
                  <a:off x="1883" y="2741"/>
                  <a:ext cx="2188" cy="818"/>
                </a:xfrm>
                <a:custGeom>
                  <a:avLst/>
                  <a:gdLst/>
                  <a:ahLst/>
                  <a:cxnLst>
                    <a:cxn ang="0">
                      <a:pos x="136" y="32"/>
                    </a:cxn>
                    <a:cxn ang="0">
                      <a:pos x="2720" y="0"/>
                    </a:cxn>
                    <a:cxn ang="0">
                      <a:pos x="2781" y="139"/>
                    </a:cxn>
                    <a:cxn ang="0">
                      <a:pos x="2832" y="312"/>
                    </a:cxn>
                    <a:cxn ang="0">
                      <a:pos x="2847" y="499"/>
                    </a:cxn>
                    <a:cxn ang="0">
                      <a:pos x="2848" y="632"/>
                    </a:cxn>
                    <a:cxn ang="0">
                      <a:pos x="2816" y="824"/>
                    </a:cxn>
                    <a:cxn ang="0">
                      <a:pos x="2768" y="936"/>
                    </a:cxn>
                    <a:cxn ang="0">
                      <a:pos x="2800" y="1008"/>
                    </a:cxn>
                    <a:cxn ang="0">
                      <a:pos x="176" y="1048"/>
                    </a:cxn>
                    <a:cxn ang="0">
                      <a:pos x="80" y="920"/>
                    </a:cxn>
                    <a:cxn ang="0">
                      <a:pos x="16" y="760"/>
                    </a:cxn>
                    <a:cxn ang="0">
                      <a:pos x="0" y="624"/>
                    </a:cxn>
                    <a:cxn ang="0">
                      <a:pos x="0" y="504"/>
                    </a:cxn>
                    <a:cxn ang="0">
                      <a:pos x="8" y="320"/>
                    </a:cxn>
                    <a:cxn ang="0">
                      <a:pos x="40" y="176"/>
                    </a:cxn>
                    <a:cxn ang="0">
                      <a:pos x="104" y="32"/>
                    </a:cxn>
                  </a:cxnLst>
                  <a:rect l="0" t="0" r="r" b="b"/>
                  <a:pathLst>
                    <a:path w="2848" h="1048">
                      <a:moveTo>
                        <a:pt x="136" y="32"/>
                      </a:moveTo>
                      <a:lnTo>
                        <a:pt x="2720" y="0"/>
                      </a:lnTo>
                      <a:lnTo>
                        <a:pt x="2781" y="139"/>
                      </a:lnTo>
                      <a:lnTo>
                        <a:pt x="2832" y="312"/>
                      </a:lnTo>
                      <a:lnTo>
                        <a:pt x="2847" y="499"/>
                      </a:lnTo>
                      <a:lnTo>
                        <a:pt x="2848" y="632"/>
                      </a:lnTo>
                      <a:lnTo>
                        <a:pt x="2816" y="824"/>
                      </a:lnTo>
                      <a:lnTo>
                        <a:pt x="2768" y="936"/>
                      </a:lnTo>
                      <a:lnTo>
                        <a:pt x="2800" y="1008"/>
                      </a:lnTo>
                      <a:lnTo>
                        <a:pt x="176" y="1048"/>
                      </a:lnTo>
                      <a:lnTo>
                        <a:pt x="80" y="920"/>
                      </a:lnTo>
                      <a:lnTo>
                        <a:pt x="16" y="760"/>
                      </a:lnTo>
                      <a:lnTo>
                        <a:pt x="0" y="624"/>
                      </a:lnTo>
                      <a:lnTo>
                        <a:pt x="0" y="504"/>
                      </a:lnTo>
                      <a:lnTo>
                        <a:pt x="8" y="320"/>
                      </a:lnTo>
                      <a:lnTo>
                        <a:pt x="40" y="176"/>
                      </a:lnTo>
                      <a:lnTo>
                        <a:pt x="104" y="32"/>
                      </a:lnTo>
                    </a:path>
                  </a:pathLst>
                </a:custGeom>
                <a:gradFill rotWithShape="1">
                  <a:gsLst>
                    <a:gs pos="0">
                      <a:schemeClr val="bg2"/>
                    </a:gs>
                    <a:gs pos="100000">
                      <a:srgbClr val="333333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99190" dir="18588334" algn="ctr" rotWithShape="0">
                    <a:schemeClr val="tx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3331" name="Group 19"/>
                <p:cNvGrpSpPr>
                  <a:grpSpLocks/>
                </p:cNvGrpSpPr>
                <p:nvPr/>
              </p:nvGrpSpPr>
              <p:grpSpPr bwMode="auto">
                <a:xfrm>
                  <a:off x="3495" y="2560"/>
                  <a:ext cx="353" cy="212"/>
                  <a:chOff x="2299" y="1640"/>
                  <a:chExt cx="427" cy="336"/>
                </a:xfrm>
              </p:grpSpPr>
              <p:sp>
                <p:nvSpPr>
                  <p:cNvPr id="13332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2299" y="1808"/>
                    <a:ext cx="410" cy="168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  <p:sp>
                <p:nvSpPr>
                  <p:cNvPr id="13333" name="Freeform 21"/>
                  <p:cNvSpPr>
                    <a:spLocks/>
                  </p:cNvSpPr>
                  <p:nvPr/>
                </p:nvSpPr>
                <p:spPr bwMode="auto">
                  <a:xfrm>
                    <a:off x="2316" y="1724"/>
                    <a:ext cx="376" cy="135"/>
                  </a:xfrm>
                  <a:custGeom>
                    <a:avLst/>
                    <a:gdLst/>
                    <a:ahLst/>
                    <a:cxnLst>
                      <a:cxn ang="0">
                        <a:pos x="0" y="128"/>
                      </a:cxn>
                      <a:cxn ang="0">
                        <a:pos x="0" y="0"/>
                      </a:cxn>
                      <a:cxn ang="0">
                        <a:pos x="352" y="0"/>
                      </a:cxn>
                      <a:cxn ang="0">
                        <a:pos x="352" y="128"/>
                      </a:cxn>
                    </a:cxnLst>
                    <a:rect l="0" t="0" r="r" b="b"/>
                    <a:pathLst>
                      <a:path w="352" h="128">
                        <a:moveTo>
                          <a:pt x="0" y="128"/>
                        </a:moveTo>
                        <a:lnTo>
                          <a:pt x="0" y="0"/>
                        </a:lnTo>
                        <a:lnTo>
                          <a:pt x="352" y="0"/>
                        </a:lnTo>
                        <a:lnTo>
                          <a:pt x="352" y="128"/>
                        </a:lnTo>
                      </a:path>
                    </a:pathLst>
                  </a:cu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0000"/>
                    </a:solidFill>
                    <a:prstDash val="sysDot"/>
                    <a:round/>
                    <a:headEnd type="none" w="med" len="med"/>
                    <a:tailEnd type="none" w="med" len="med"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34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2299" y="1640"/>
                    <a:ext cx="427" cy="15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3335" name="Oval 23"/>
                <p:cNvSpPr>
                  <a:spLocks noChangeArrowheads="1"/>
                </p:cNvSpPr>
                <p:nvPr/>
              </p:nvSpPr>
              <p:spPr bwMode="auto">
                <a:xfrm>
                  <a:off x="3942" y="2697"/>
                  <a:ext cx="233" cy="83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100000">
                      <a:srgbClr val="333333"/>
                    </a:gs>
                  </a:gsLst>
                  <a:path path="shape">
                    <a:fillToRect l="50000" t="50000" r="50000" b="50000"/>
                  </a:path>
                </a:gra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808080"/>
                  </a:outerShdw>
                </a:effectLst>
              </p:spPr>
              <p:txBody>
                <a:bodyPr anchor="ctr"/>
                <a:lstStyle/>
                <a:p>
                  <a:endParaRPr lang="ru-RU"/>
                </a:p>
              </p:txBody>
            </p:sp>
            <p:grpSp>
              <p:nvGrpSpPr>
                <p:cNvPr id="13336" name="Group 24"/>
                <p:cNvGrpSpPr>
                  <a:grpSpLocks/>
                </p:cNvGrpSpPr>
                <p:nvPr/>
              </p:nvGrpSpPr>
              <p:grpSpPr bwMode="auto">
                <a:xfrm>
                  <a:off x="2248" y="2572"/>
                  <a:ext cx="353" cy="213"/>
                  <a:chOff x="2299" y="1640"/>
                  <a:chExt cx="427" cy="336"/>
                </a:xfrm>
              </p:grpSpPr>
              <p:sp>
                <p:nvSpPr>
                  <p:cNvPr id="13337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2299" y="1808"/>
                    <a:ext cx="410" cy="168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  <p:sp>
                <p:nvSpPr>
                  <p:cNvPr id="13338" name="Freeform 26"/>
                  <p:cNvSpPr>
                    <a:spLocks/>
                  </p:cNvSpPr>
                  <p:nvPr/>
                </p:nvSpPr>
                <p:spPr bwMode="auto">
                  <a:xfrm>
                    <a:off x="2316" y="1724"/>
                    <a:ext cx="376" cy="135"/>
                  </a:xfrm>
                  <a:custGeom>
                    <a:avLst/>
                    <a:gdLst/>
                    <a:ahLst/>
                    <a:cxnLst>
                      <a:cxn ang="0">
                        <a:pos x="0" y="128"/>
                      </a:cxn>
                      <a:cxn ang="0">
                        <a:pos x="0" y="0"/>
                      </a:cxn>
                      <a:cxn ang="0">
                        <a:pos x="352" y="0"/>
                      </a:cxn>
                      <a:cxn ang="0">
                        <a:pos x="352" y="128"/>
                      </a:cxn>
                    </a:cxnLst>
                    <a:rect l="0" t="0" r="r" b="b"/>
                    <a:pathLst>
                      <a:path w="352" h="128">
                        <a:moveTo>
                          <a:pt x="0" y="128"/>
                        </a:moveTo>
                        <a:lnTo>
                          <a:pt x="0" y="0"/>
                        </a:lnTo>
                        <a:lnTo>
                          <a:pt x="352" y="0"/>
                        </a:lnTo>
                        <a:lnTo>
                          <a:pt x="352" y="128"/>
                        </a:lnTo>
                      </a:path>
                    </a:pathLst>
                  </a:cu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0000"/>
                    </a:solidFill>
                    <a:prstDash val="sysDot"/>
                    <a:round/>
                    <a:headEnd type="none" w="med" len="med"/>
                    <a:tailEnd type="none" w="med" len="med"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39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2299" y="1640"/>
                    <a:ext cx="427" cy="151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3340" name="Group 28"/>
              <p:cNvGrpSpPr>
                <a:grpSpLocks/>
              </p:cNvGrpSpPr>
              <p:nvPr/>
            </p:nvGrpSpPr>
            <p:grpSpPr bwMode="auto">
              <a:xfrm>
                <a:off x="5424" y="2976"/>
                <a:ext cx="192" cy="144"/>
                <a:chOff x="3981" y="3391"/>
                <a:chExt cx="321" cy="199"/>
              </a:xfrm>
            </p:grpSpPr>
            <p:sp>
              <p:nvSpPr>
                <p:cNvPr id="13341" name="Line 29"/>
                <p:cNvSpPr>
                  <a:spLocks noChangeShapeType="1"/>
                </p:cNvSpPr>
                <p:nvPr/>
              </p:nvSpPr>
              <p:spPr bwMode="auto">
                <a:xfrm rot="-1131">
                  <a:off x="4089" y="3392"/>
                  <a:ext cx="2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42" name="Line 30"/>
                <p:cNvSpPr>
                  <a:spLocks noChangeShapeType="1"/>
                </p:cNvSpPr>
                <p:nvPr/>
              </p:nvSpPr>
              <p:spPr bwMode="auto">
                <a:xfrm rot="-1131">
                  <a:off x="4149" y="3391"/>
                  <a:ext cx="3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43" name="Line 31"/>
                <p:cNvSpPr>
                  <a:spLocks noChangeShapeType="1"/>
                </p:cNvSpPr>
                <p:nvPr/>
              </p:nvSpPr>
              <p:spPr bwMode="auto">
                <a:xfrm rot="-1131">
                  <a:off x="4089" y="3392"/>
                  <a:ext cx="2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44" name="Line 32"/>
                <p:cNvSpPr>
                  <a:spLocks noChangeShapeType="1"/>
                </p:cNvSpPr>
                <p:nvPr/>
              </p:nvSpPr>
              <p:spPr bwMode="auto">
                <a:xfrm rot="-1131">
                  <a:off x="4149" y="3391"/>
                  <a:ext cx="3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45" name="Freeform 33"/>
                <p:cNvSpPr>
                  <a:spLocks noEditPoints="1"/>
                </p:cNvSpPr>
                <p:nvPr/>
              </p:nvSpPr>
              <p:spPr bwMode="auto">
                <a:xfrm rot="-1131">
                  <a:off x="3981" y="3473"/>
                  <a:ext cx="321" cy="3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3346" name="Group 34"/>
            <p:cNvGrpSpPr>
              <a:grpSpLocks/>
            </p:cNvGrpSpPr>
            <p:nvPr/>
          </p:nvGrpSpPr>
          <p:grpSpPr bwMode="auto">
            <a:xfrm>
              <a:off x="4032" y="1824"/>
              <a:ext cx="1344" cy="816"/>
              <a:chOff x="723" y="872"/>
              <a:chExt cx="2390" cy="1386"/>
            </a:xfrm>
          </p:grpSpPr>
          <p:grpSp>
            <p:nvGrpSpPr>
              <p:cNvPr id="13347" name="Group 35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13348" name="Group 3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3349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3350" name="Group 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3351" name="Oval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3352" name="Oval 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3353" name="Group 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3354" name="Oval 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3355" name="Oval 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3356" name="Group 4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3357" name="Freeform 4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58" name="Freeform 4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3359" name="Group 4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3360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3361" name="Oval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62" name="Oval 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363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3364" name="Oval 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65" name="Oval 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3366" name="Group 5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367" name="Freeform 5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68" name="Freeform 5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369" name="Group 5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3370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1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372" name="Group 6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373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4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375" name="Group 6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3376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7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378" name="Group 6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379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80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381" name="Group 6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382" name="Freeform 7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83" name="Freeform 7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3384" name="Group 72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13385" name="Group 7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3386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3387" name="Group 7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3388" name="Oval 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3389" name="Oval 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3390" name="Group 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3391" name="Oval 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3392" name="Oval 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3393" name="Group 8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3394" name="Freeform 8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95" name="Freeform 8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3396" name="Group 8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3397" name="Group 8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3398" name="Oval 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99" name="Oval 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400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3401" name="Oval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402" name="Oval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3403" name="Group 9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404" name="Freeform 9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5" name="Freeform 9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06" name="Group 9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3407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8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09" name="Group 9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410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1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12" name="Group 10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3413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4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15" name="Group 10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416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7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18" name="Group 10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419" name="Freeform 10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20" name="Freeform 10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3421" name="Group 109"/>
              <p:cNvGrpSpPr>
                <a:grpSpLocks/>
              </p:cNvGrpSpPr>
              <p:nvPr/>
            </p:nvGrpSpPr>
            <p:grpSpPr bwMode="auto">
              <a:xfrm>
                <a:off x="2793" y="1608"/>
                <a:ext cx="320" cy="321"/>
                <a:chOff x="0" y="2496"/>
                <a:chExt cx="304" cy="285"/>
              </a:xfrm>
            </p:grpSpPr>
            <p:sp>
              <p:nvSpPr>
                <p:cNvPr id="13422" name="Line 110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23" name="Freeform 111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424" name="Group 112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13425" name="Group 113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13426" name="Group 114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13427" name="Group 1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13428" name="Oval 1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3429" name="Oval 1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3430" name="Group 1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13431" name="Oval 1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3432" name="Oval 1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3433" name="Group 12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3434" name="Freeform 122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59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59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435" name="Freeform 123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59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59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3436" name="Group 124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13437" name="Group 125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13438" name="Oval 1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439" name="Oval 1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440" name="Group 128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3441" name="Oval 1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442" name="Oval 1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3443" name="Group 131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3444" name="Freeform 132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5" name="Freeform 133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46" name="Group 134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13447" name="Oval 13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8" name="Oval 136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49" name="Group 137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3450" name="Oval 13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1" name="Oval 139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52" name="Group 140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13453" name="Oval 141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4" name="Oval 142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55" name="Group 143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3456" name="Oval 144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7" name="Oval 145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58" name="Group 14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3459" name="Freeform 147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60" name="Freeform 148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59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59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3461" name="Group 149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13462" name="Group 15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3463" name="Group 15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3464" name="Group 1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3465" name="Oval 1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3466" name="Oval 1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3467" name="Group 1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3468" name="Oval 1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3469" name="Oval 1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3470" name="Group 15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3471" name="Freeform 15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472" name="Freeform 160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/>
                      <a:ahLst/>
                      <a:cxnLst>
                        <a:cxn ang="0">
                          <a:pos x="123" y="68"/>
                        </a:cxn>
                        <a:cxn ang="0">
                          <a:pos x="72" y="66"/>
                        </a:cxn>
                        <a:cxn ang="0">
                          <a:pos x="118" y="42"/>
                        </a:cxn>
                        <a:cxn ang="0">
                          <a:pos x="71" y="62"/>
                        </a:cxn>
                        <a:cxn ang="0">
                          <a:pos x="105" y="20"/>
                        </a:cxn>
                        <a:cxn ang="0">
                          <a:pos x="68" y="58"/>
                        </a:cxn>
                        <a:cxn ang="0">
                          <a:pos x="85" y="5"/>
                        </a:cxn>
                        <a:cxn ang="0">
                          <a:pos x="64" y="56"/>
                        </a:cxn>
                        <a:cxn ang="0">
                          <a:pos x="62" y="0"/>
                        </a:cxn>
                        <a:cxn ang="0">
                          <a:pos x="60" y="56"/>
                        </a:cxn>
                        <a:cxn ang="0">
                          <a:pos x="38" y="5"/>
                        </a:cxn>
                        <a:cxn ang="0">
                          <a:pos x="56" y="58"/>
                        </a:cxn>
                        <a:cxn ang="0">
                          <a:pos x="18" y="20"/>
                        </a:cxn>
                        <a:cxn ang="0">
                          <a:pos x="53" y="62"/>
                        </a:cxn>
                        <a:cxn ang="0">
                          <a:pos x="5" y="42"/>
                        </a:cxn>
                        <a:cxn ang="0">
                          <a:pos x="51" y="66"/>
                        </a:cxn>
                        <a:cxn ang="0">
                          <a:pos x="0" y="68"/>
                        </a:cxn>
                        <a:cxn ang="0">
                          <a:pos x="51" y="71"/>
                        </a:cxn>
                        <a:cxn ang="0">
                          <a:pos x="5" y="94"/>
                        </a:cxn>
                        <a:cxn ang="0">
                          <a:pos x="53" y="75"/>
                        </a:cxn>
                        <a:cxn ang="0">
                          <a:pos x="18" y="116"/>
                        </a:cxn>
                        <a:cxn ang="0">
                          <a:pos x="56" y="78"/>
                        </a:cxn>
                        <a:cxn ang="0">
                          <a:pos x="38" y="131"/>
                        </a:cxn>
                        <a:cxn ang="0">
                          <a:pos x="60" y="80"/>
                        </a:cxn>
                        <a:cxn ang="0">
                          <a:pos x="62" y="136"/>
                        </a:cxn>
                        <a:cxn ang="0">
                          <a:pos x="64" y="80"/>
                        </a:cxn>
                        <a:cxn ang="0">
                          <a:pos x="85" y="131"/>
                        </a:cxn>
                        <a:cxn ang="0">
                          <a:pos x="68" y="78"/>
                        </a:cxn>
                        <a:cxn ang="0">
                          <a:pos x="105" y="116"/>
                        </a:cxn>
                        <a:cxn ang="0">
                          <a:pos x="71" y="75"/>
                        </a:cxn>
                        <a:cxn ang="0">
                          <a:pos x="118" y="94"/>
                        </a:cxn>
                        <a:cxn ang="0">
                          <a:pos x="72" y="71"/>
                        </a:cxn>
                        <a:cxn ang="0">
                          <a:pos x="123" y="68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3473" name="Group 16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3474" name="Group 162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3475" name="Oval 1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476" name="Oval 1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477" name="Group 165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3478" name="Oval 1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479" name="Oval 1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3480" name="Group 168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481" name="Freeform 16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82" name="Freeform 17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83" name="Group 17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3484" name="Oval 17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85" name="Oval 173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86" name="Group 17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487" name="Oval 17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88" name="Oval 176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89" name="Group 17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3490" name="Oval 17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91" name="Oval 17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92" name="Group 18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493" name="Oval 18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94" name="Oval 18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95" name="Group 18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3496" name="Freeform 18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97" name="Freeform 18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/>
                    <a:ahLst/>
                    <a:cxnLst>
                      <a:cxn ang="0">
                        <a:pos x="123" y="68"/>
                      </a:cxn>
                      <a:cxn ang="0">
                        <a:pos x="72" y="66"/>
                      </a:cxn>
                      <a:cxn ang="0">
                        <a:pos x="118" y="42"/>
                      </a:cxn>
                      <a:cxn ang="0">
                        <a:pos x="71" y="62"/>
                      </a:cxn>
                      <a:cxn ang="0">
                        <a:pos x="105" y="20"/>
                      </a:cxn>
                      <a:cxn ang="0">
                        <a:pos x="68" y="58"/>
                      </a:cxn>
                      <a:cxn ang="0">
                        <a:pos x="85" y="5"/>
                      </a:cxn>
                      <a:cxn ang="0">
                        <a:pos x="64" y="56"/>
                      </a:cxn>
                      <a:cxn ang="0">
                        <a:pos x="62" y="0"/>
                      </a:cxn>
                      <a:cxn ang="0">
                        <a:pos x="60" y="56"/>
                      </a:cxn>
                      <a:cxn ang="0">
                        <a:pos x="38" y="5"/>
                      </a:cxn>
                      <a:cxn ang="0">
                        <a:pos x="56" y="58"/>
                      </a:cxn>
                      <a:cxn ang="0">
                        <a:pos x="18" y="20"/>
                      </a:cxn>
                      <a:cxn ang="0">
                        <a:pos x="53" y="62"/>
                      </a:cxn>
                      <a:cxn ang="0">
                        <a:pos x="5" y="42"/>
                      </a:cxn>
                      <a:cxn ang="0">
                        <a:pos x="51" y="66"/>
                      </a:cxn>
                      <a:cxn ang="0">
                        <a:pos x="0" y="68"/>
                      </a:cxn>
                      <a:cxn ang="0">
                        <a:pos x="51" y="71"/>
                      </a:cxn>
                      <a:cxn ang="0">
                        <a:pos x="5" y="94"/>
                      </a:cxn>
                      <a:cxn ang="0">
                        <a:pos x="53" y="75"/>
                      </a:cxn>
                      <a:cxn ang="0">
                        <a:pos x="18" y="116"/>
                      </a:cxn>
                      <a:cxn ang="0">
                        <a:pos x="56" y="78"/>
                      </a:cxn>
                      <a:cxn ang="0">
                        <a:pos x="38" y="131"/>
                      </a:cxn>
                      <a:cxn ang="0">
                        <a:pos x="60" y="80"/>
                      </a:cxn>
                      <a:cxn ang="0">
                        <a:pos x="62" y="136"/>
                      </a:cxn>
                      <a:cxn ang="0">
                        <a:pos x="64" y="80"/>
                      </a:cxn>
                      <a:cxn ang="0">
                        <a:pos x="85" y="131"/>
                      </a:cxn>
                      <a:cxn ang="0">
                        <a:pos x="68" y="78"/>
                      </a:cxn>
                      <a:cxn ang="0">
                        <a:pos x="105" y="116"/>
                      </a:cxn>
                      <a:cxn ang="0">
                        <a:pos x="71" y="75"/>
                      </a:cxn>
                      <a:cxn ang="0">
                        <a:pos x="118" y="94"/>
                      </a:cxn>
                      <a:cxn ang="0">
                        <a:pos x="72" y="71"/>
                      </a:cxn>
                      <a:cxn ang="0">
                        <a:pos x="123" y="68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3498" name="Freeform 186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232"/>
                  </a:cxn>
                </a:cxnLst>
                <a:rect l="0" t="0" r="r" b="b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499" name="Group 187"/>
              <p:cNvGrpSpPr>
                <a:grpSpLocks/>
              </p:cNvGrpSpPr>
              <p:nvPr/>
            </p:nvGrpSpPr>
            <p:grpSpPr bwMode="auto">
              <a:xfrm>
                <a:off x="723" y="1608"/>
                <a:ext cx="320" cy="321"/>
                <a:chOff x="0" y="2496"/>
                <a:chExt cx="304" cy="285"/>
              </a:xfrm>
            </p:grpSpPr>
            <p:sp>
              <p:nvSpPr>
                <p:cNvPr id="13500" name="Line 188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01" name="Freeform 189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" y="0"/>
                    </a:cxn>
                    <a:cxn ang="0">
                      <a:pos x="18" y="18"/>
                    </a:cxn>
                    <a:cxn ang="0">
                      <a:pos x="0" y="18"/>
                    </a:cxn>
                    <a:cxn ang="0">
                      <a:pos x="0" y="0"/>
                    </a:cxn>
                    <a:cxn ang="0">
                      <a:pos x="36" y="0"/>
                    </a:cxn>
                    <a:cxn ang="0">
                      <a:pos x="54" y="0"/>
                    </a:cxn>
                    <a:cxn ang="0">
                      <a:pos x="54" y="18"/>
                    </a:cxn>
                    <a:cxn ang="0">
                      <a:pos x="36" y="18"/>
                    </a:cxn>
                    <a:cxn ang="0">
                      <a:pos x="36" y="0"/>
                    </a:cxn>
                    <a:cxn ang="0">
                      <a:pos x="72" y="0"/>
                    </a:cxn>
                    <a:cxn ang="0">
                      <a:pos x="90" y="0"/>
                    </a:cxn>
                    <a:cxn ang="0">
                      <a:pos x="90" y="18"/>
                    </a:cxn>
                    <a:cxn ang="0">
                      <a:pos x="72" y="18"/>
                    </a:cxn>
                    <a:cxn ang="0">
                      <a:pos x="72" y="0"/>
                    </a:cxn>
                    <a:cxn ang="0">
                      <a:pos x="108" y="0"/>
                    </a:cxn>
                    <a:cxn ang="0">
                      <a:pos x="126" y="0"/>
                    </a:cxn>
                    <a:cxn ang="0">
                      <a:pos x="126" y="18"/>
                    </a:cxn>
                    <a:cxn ang="0">
                      <a:pos x="108" y="18"/>
                    </a:cxn>
                    <a:cxn ang="0">
                      <a:pos x="108" y="0"/>
                    </a:cxn>
                    <a:cxn ang="0">
                      <a:pos x="144" y="0"/>
                    </a:cxn>
                    <a:cxn ang="0">
                      <a:pos x="162" y="0"/>
                    </a:cxn>
                    <a:cxn ang="0">
                      <a:pos x="162" y="18"/>
                    </a:cxn>
                    <a:cxn ang="0">
                      <a:pos x="144" y="18"/>
                    </a:cxn>
                    <a:cxn ang="0">
                      <a:pos x="144" y="0"/>
                    </a:cxn>
                    <a:cxn ang="0">
                      <a:pos x="180" y="0"/>
                    </a:cxn>
                    <a:cxn ang="0">
                      <a:pos x="190" y="0"/>
                    </a:cxn>
                    <a:cxn ang="0">
                      <a:pos x="190" y="18"/>
                    </a:cxn>
                    <a:cxn ang="0">
                      <a:pos x="180" y="18"/>
                    </a:cxn>
                    <a:cxn ang="0">
                      <a:pos x="180" y="0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502" name="Freeform 190"/>
              <p:cNvSpPr>
                <a:spLocks/>
              </p:cNvSpPr>
              <p:nvPr/>
            </p:nvSpPr>
            <p:spPr bwMode="auto">
              <a:xfrm>
                <a:off x="992" y="1095"/>
                <a:ext cx="2088" cy="891"/>
              </a:xfrm>
              <a:custGeom>
                <a:avLst/>
                <a:gdLst/>
                <a:ahLst/>
                <a:cxnLst>
                  <a:cxn ang="0">
                    <a:pos x="0" y="143"/>
                  </a:cxn>
                  <a:cxn ang="0">
                    <a:pos x="110" y="0"/>
                  </a:cxn>
                  <a:cxn ang="0">
                    <a:pos x="1668" y="0"/>
                  </a:cxn>
                  <a:cxn ang="0">
                    <a:pos x="1875" y="99"/>
                  </a:cxn>
                  <a:cxn ang="0">
                    <a:pos x="2088" y="513"/>
                  </a:cxn>
                  <a:cxn ang="0">
                    <a:pos x="2072" y="881"/>
                  </a:cxn>
                  <a:cxn ang="0">
                    <a:pos x="1771" y="891"/>
                  </a:cxn>
                  <a:cxn ang="0">
                    <a:pos x="110" y="891"/>
                  </a:cxn>
                  <a:cxn ang="0">
                    <a:pos x="6" y="792"/>
                  </a:cxn>
                  <a:cxn ang="0">
                    <a:pos x="8" y="131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03" name="Rectangle 191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504" name="Rectangle 192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505" name="Rectangle 193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3506" name="Group 194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13507" name="Oval 195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508" name="Freeform 196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509" name="Freeform 197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10" name="Freeform 198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62" y="0"/>
                  </a:cxn>
                </a:cxnLst>
                <a:rect l="0" t="0" r="r" b="b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511" name="Group 199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13512" name="Oval 200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513" name="Freeform 201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6" y="0"/>
                    </a:cxn>
                    <a:cxn ang="0">
                      <a:pos x="82" y="156"/>
                    </a:cxn>
                    <a:cxn ang="0">
                      <a:pos x="4" y="171"/>
                    </a:cxn>
                    <a:cxn ang="0">
                      <a:pos x="0" y="48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514" name="Freeform 202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/>
                <a:ahLst/>
                <a:cxnLst>
                  <a:cxn ang="0">
                    <a:pos x="0" y="31"/>
                  </a:cxn>
                  <a:cxn ang="0">
                    <a:pos x="16" y="0"/>
                  </a:cxn>
                  <a:cxn ang="0">
                    <a:pos x="0" y="31"/>
                  </a:cxn>
                </a:cxnLst>
                <a:rect l="0" t="0" r="r" b="b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15" name="Freeform 203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/>
                <a:ahLst/>
                <a:cxnLst>
                  <a:cxn ang="0">
                    <a:pos x="214" y="528"/>
                  </a:cxn>
                  <a:cxn ang="0">
                    <a:pos x="214" y="0"/>
                  </a:cxn>
                  <a:cxn ang="0">
                    <a:pos x="0" y="2"/>
                  </a:cxn>
                  <a:cxn ang="0">
                    <a:pos x="0" y="527"/>
                  </a:cxn>
                  <a:cxn ang="0">
                    <a:pos x="214" y="528"/>
                  </a:cxn>
                </a:cxnLst>
                <a:rect l="0" t="0" r="r" b="b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16" name="Freeform 204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/>
                <a:ahLst/>
                <a:cxnLst>
                  <a:cxn ang="0">
                    <a:pos x="216" y="0"/>
                  </a:cxn>
                  <a:cxn ang="0">
                    <a:pos x="0" y="136"/>
                  </a:cxn>
                  <a:cxn ang="0">
                    <a:pos x="64" y="520"/>
                  </a:cxn>
                  <a:cxn ang="0">
                    <a:pos x="400" y="520"/>
                  </a:cxn>
                  <a:cxn ang="0">
                    <a:pos x="432" y="424"/>
                  </a:cxn>
                </a:cxnLst>
                <a:rect l="0" t="0" r="r" b="b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17" name="Rectangle 205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518" name="Freeform 206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/>
                <a:ahLst/>
                <a:cxnLst>
                  <a:cxn ang="0">
                    <a:pos x="328" y="280"/>
                  </a:cxn>
                  <a:cxn ang="0">
                    <a:pos x="0" y="0"/>
                  </a:cxn>
                  <a:cxn ang="0">
                    <a:pos x="784" y="0"/>
                  </a:cxn>
                  <a:cxn ang="0">
                    <a:pos x="232" y="328"/>
                  </a:cxn>
                </a:cxnLst>
                <a:rect l="0" t="0" r="r" b="b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19" name="Rectangle 207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FFFF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3551" name="Group 239"/>
          <p:cNvGrpSpPr>
            <a:grpSpLocks/>
          </p:cNvGrpSpPr>
          <p:nvPr/>
        </p:nvGrpSpPr>
        <p:grpSpPr bwMode="auto">
          <a:xfrm rot="325213">
            <a:off x="323850" y="1412875"/>
            <a:ext cx="1512888" cy="865188"/>
            <a:chOff x="2245" y="935"/>
            <a:chExt cx="1270" cy="698"/>
          </a:xfrm>
        </p:grpSpPr>
        <p:grpSp>
          <p:nvGrpSpPr>
            <p:cNvPr id="13520" name="Group 208"/>
            <p:cNvGrpSpPr>
              <a:grpSpLocks/>
            </p:cNvGrpSpPr>
            <p:nvPr/>
          </p:nvGrpSpPr>
          <p:grpSpPr bwMode="auto">
            <a:xfrm>
              <a:off x="2245" y="935"/>
              <a:ext cx="1270" cy="669"/>
              <a:chOff x="3111" y="1679"/>
              <a:chExt cx="1544" cy="850"/>
            </a:xfrm>
          </p:grpSpPr>
          <p:sp>
            <p:nvSpPr>
              <p:cNvPr id="13521" name="Freeform 209"/>
              <p:cNvSpPr>
                <a:spLocks/>
              </p:cNvSpPr>
              <p:nvPr/>
            </p:nvSpPr>
            <p:spPr bwMode="auto">
              <a:xfrm rot="-364109">
                <a:off x="3111" y="1847"/>
                <a:ext cx="1459" cy="638"/>
              </a:xfrm>
              <a:custGeom>
                <a:avLst/>
                <a:gdLst/>
                <a:ahLst/>
                <a:cxnLst>
                  <a:cxn ang="0">
                    <a:pos x="3173" y="85"/>
                  </a:cxn>
                  <a:cxn ang="0">
                    <a:pos x="2965" y="85"/>
                  </a:cxn>
                  <a:cxn ang="0">
                    <a:pos x="1525" y="5"/>
                  </a:cxn>
                  <a:cxn ang="0">
                    <a:pos x="469" y="117"/>
                  </a:cxn>
                  <a:cxn ang="0">
                    <a:pos x="357" y="133"/>
                  </a:cxn>
                  <a:cxn ang="0">
                    <a:pos x="325" y="245"/>
                  </a:cxn>
                  <a:cxn ang="0">
                    <a:pos x="293" y="613"/>
                  </a:cxn>
                  <a:cxn ang="0">
                    <a:pos x="293" y="773"/>
                  </a:cxn>
                  <a:cxn ang="0">
                    <a:pos x="229" y="869"/>
                  </a:cxn>
                  <a:cxn ang="0">
                    <a:pos x="53" y="933"/>
                  </a:cxn>
                  <a:cxn ang="0">
                    <a:pos x="5" y="1173"/>
                  </a:cxn>
                  <a:cxn ang="0">
                    <a:pos x="21" y="1397"/>
                  </a:cxn>
                  <a:cxn ang="0">
                    <a:pos x="101" y="1493"/>
                  </a:cxn>
                  <a:cxn ang="0">
                    <a:pos x="405" y="1493"/>
                  </a:cxn>
                  <a:cxn ang="0">
                    <a:pos x="481" y="1481"/>
                  </a:cxn>
                  <a:cxn ang="0">
                    <a:pos x="511" y="1313"/>
                  </a:cxn>
                  <a:cxn ang="0">
                    <a:pos x="607" y="1235"/>
                  </a:cxn>
                  <a:cxn ang="0">
                    <a:pos x="739" y="1199"/>
                  </a:cxn>
                  <a:cxn ang="0">
                    <a:pos x="871" y="1235"/>
                  </a:cxn>
                  <a:cxn ang="0">
                    <a:pos x="949" y="1301"/>
                  </a:cxn>
                  <a:cxn ang="0">
                    <a:pos x="1027" y="1439"/>
                  </a:cxn>
                  <a:cxn ang="0">
                    <a:pos x="1051" y="1451"/>
                  </a:cxn>
                  <a:cxn ang="0">
                    <a:pos x="1717" y="1445"/>
                  </a:cxn>
                  <a:cxn ang="0">
                    <a:pos x="2374" y="1436"/>
                  </a:cxn>
                  <a:cxn ang="0">
                    <a:pos x="2404" y="1412"/>
                  </a:cxn>
                  <a:cxn ang="0">
                    <a:pos x="2410" y="1352"/>
                  </a:cxn>
                  <a:cxn ang="0">
                    <a:pos x="2482" y="1226"/>
                  </a:cxn>
                  <a:cxn ang="0">
                    <a:pos x="2650" y="1154"/>
                  </a:cxn>
                  <a:cxn ang="0">
                    <a:pos x="2794" y="1184"/>
                  </a:cxn>
                  <a:cxn ang="0">
                    <a:pos x="2890" y="1280"/>
                  </a:cxn>
                  <a:cxn ang="0">
                    <a:pos x="2926" y="1388"/>
                  </a:cxn>
                  <a:cxn ang="0">
                    <a:pos x="2944" y="1406"/>
                  </a:cxn>
                  <a:cxn ang="0">
                    <a:pos x="3221" y="1397"/>
                  </a:cxn>
                  <a:cxn ang="0">
                    <a:pos x="3365" y="1317"/>
                  </a:cxn>
                  <a:cxn ang="0">
                    <a:pos x="3413" y="773"/>
                  </a:cxn>
                  <a:cxn ang="0">
                    <a:pos x="3349" y="149"/>
                  </a:cxn>
                  <a:cxn ang="0">
                    <a:pos x="3173" y="85"/>
                  </a:cxn>
                </a:cxnLst>
                <a:rect l="0" t="0" r="r" b="b"/>
                <a:pathLst>
                  <a:path w="3416" h="1511">
                    <a:moveTo>
                      <a:pt x="3173" y="85"/>
                    </a:moveTo>
                    <a:cubicBezTo>
                      <a:pt x="3109" y="74"/>
                      <a:pt x="3240" y="98"/>
                      <a:pt x="2965" y="85"/>
                    </a:cubicBezTo>
                    <a:cubicBezTo>
                      <a:pt x="2690" y="72"/>
                      <a:pt x="1941" y="0"/>
                      <a:pt x="1525" y="5"/>
                    </a:cubicBezTo>
                    <a:cubicBezTo>
                      <a:pt x="1109" y="10"/>
                      <a:pt x="664" y="96"/>
                      <a:pt x="469" y="117"/>
                    </a:cubicBezTo>
                    <a:cubicBezTo>
                      <a:pt x="274" y="138"/>
                      <a:pt x="381" y="112"/>
                      <a:pt x="357" y="133"/>
                    </a:cubicBezTo>
                    <a:cubicBezTo>
                      <a:pt x="333" y="154"/>
                      <a:pt x="336" y="165"/>
                      <a:pt x="325" y="245"/>
                    </a:cubicBezTo>
                    <a:cubicBezTo>
                      <a:pt x="314" y="325"/>
                      <a:pt x="298" y="525"/>
                      <a:pt x="293" y="613"/>
                    </a:cubicBezTo>
                    <a:cubicBezTo>
                      <a:pt x="288" y="701"/>
                      <a:pt x="304" y="730"/>
                      <a:pt x="293" y="773"/>
                    </a:cubicBezTo>
                    <a:cubicBezTo>
                      <a:pt x="282" y="816"/>
                      <a:pt x="269" y="842"/>
                      <a:pt x="229" y="869"/>
                    </a:cubicBezTo>
                    <a:cubicBezTo>
                      <a:pt x="189" y="896"/>
                      <a:pt x="90" y="882"/>
                      <a:pt x="53" y="933"/>
                    </a:cubicBezTo>
                    <a:cubicBezTo>
                      <a:pt x="16" y="984"/>
                      <a:pt x="10" y="1096"/>
                      <a:pt x="5" y="1173"/>
                    </a:cubicBezTo>
                    <a:cubicBezTo>
                      <a:pt x="0" y="1250"/>
                      <a:pt x="5" y="1344"/>
                      <a:pt x="21" y="1397"/>
                    </a:cubicBezTo>
                    <a:cubicBezTo>
                      <a:pt x="37" y="1450"/>
                      <a:pt x="37" y="1477"/>
                      <a:pt x="101" y="1493"/>
                    </a:cubicBezTo>
                    <a:cubicBezTo>
                      <a:pt x="165" y="1509"/>
                      <a:pt x="342" y="1495"/>
                      <a:pt x="405" y="1493"/>
                    </a:cubicBezTo>
                    <a:cubicBezTo>
                      <a:pt x="468" y="1491"/>
                      <a:pt x="463" y="1511"/>
                      <a:pt x="481" y="1481"/>
                    </a:cubicBezTo>
                    <a:cubicBezTo>
                      <a:pt x="499" y="1451"/>
                      <a:pt x="490" y="1354"/>
                      <a:pt x="511" y="1313"/>
                    </a:cubicBezTo>
                    <a:cubicBezTo>
                      <a:pt x="532" y="1272"/>
                      <a:pt x="569" y="1254"/>
                      <a:pt x="607" y="1235"/>
                    </a:cubicBezTo>
                    <a:cubicBezTo>
                      <a:pt x="645" y="1216"/>
                      <a:pt x="695" y="1199"/>
                      <a:pt x="739" y="1199"/>
                    </a:cubicBezTo>
                    <a:cubicBezTo>
                      <a:pt x="783" y="1199"/>
                      <a:pt x="836" y="1218"/>
                      <a:pt x="871" y="1235"/>
                    </a:cubicBezTo>
                    <a:cubicBezTo>
                      <a:pt x="906" y="1252"/>
                      <a:pt x="923" y="1267"/>
                      <a:pt x="949" y="1301"/>
                    </a:cubicBezTo>
                    <a:cubicBezTo>
                      <a:pt x="975" y="1335"/>
                      <a:pt x="1010" y="1414"/>
                      <a:pt x="1027" y="1439"/>
                    </a:cubicBezTo>
                    <a:cubicBezTo>
                      <a:pt x="1044" y="1464"/>
                      <a:pt x="936" y="1450"/>
                      <a:pt x="1051" y="1451"/>
                    </a:cubicBezTo>
                    <a:cubicBezTo>
                      <a:pt x="1166" y="1452"/>
                      <a:pt x="1497" y="1447"/>
                      <a:pt x="1717" y="1445"/>
                    </a:cubicBezTo>
                    <a:cubicBezTo>
                      <a:pt x="1937" y="1443"/>
                      <a:pt x="2259" y="1441"/>
                      <a:pt x="2374" y="1436"/>
                    </a:cubicBezTo>
                    <a:cubicBezTo>
                      <a:pt x="2489" y="1431"/>
                      <a:pt x="2398" y="1426"/>
                      <a:pt x="2404" y="1412"/>
                    </a:cubicBezTo>
                    <a:cubicBezTo>
                      <a:pt x="2410" y="1398"/>
                      <a:pt x="2397" y="1383"/>
                      <a:pt x="2410" y="1352"/>
                    </a:cubicBezTo>
                    <a:cubicBezTo>
                      <a:pt x="2423" y="1321"/>
                      <a:pt x="2442" y="1259"/>
                      <a:pt x="2482" y="1226"/>
                    </a:cubicBezTo>
                    <a:cubicBezTo>
                      <a:pt x="2522" y="1193"/>
                      <a:pt x="2598" y="1161"/>
                      <a:pt x="2650" y="1154"/>
                    </a:cubicBezTo>
                    <a:cubicBezTo>
                      <a:pt x="2702" y="1147"/>
                      <a:pt x="2754" y="1163"/>
                      <a:pt x="2794" y="1184"/>
                    </a:cubicBezTo>
                    <a:cubicBezTo>
                      <a:pt x="2834" y="1205"/>
                      <a:pt x="2868" y="1246"/>
                      <a:pt x="2890" y="1280"/>
                    </a:cubicBezTo>
                    <a:cubicBezTo>
                      <a:pt x="2912" y="1314"/>
                      <a:pt x="2917" y="1367"/>
                      <a:pt x="2926" y="1388"/>
                    </a:cubicBezTo>
                    <a:cubicBezTo>
                      <a:pt x="2935" y="1409"/>
                      <a:pt x="2895" y="1405"/>
                      <a:pt x="2944" y="1406"/>
                    </a:cubicBezTo>
                    <a:cubicBezTo>
                      <a:pt x="2993" y="1407"/>
                      <a:pt x="3151" y="1412"/>
                      <a:pt x="3221" y="1397"/>
                    </a:cubicBezTo>
                    <a:cubicBezTo>
                      <a:pt x="3291" y="1382"/>
                      <a:pt x="3333" y="1421"/>
                      <a:pt x="3365" y="1317"/>
                    </a:cubicBezTo>
                    <a:cubicBezTo>
                      <a:pt x="3397" y="1213"/>
                      <a:pt x="3416" y="968"/>
                      <a:pt x="3413" y="773"/>
                    </a:cubicBezTo>
                    <a:cubicBezTo>
                      <a:pt x="3410" y="578"/>
                      <a:pt x="3384" y="266"/>
                      <a:pt x="3349" y="149"/>
                    </a:cubicBezTo>
                    <a:cubicBezTo>
                      <a:pt x="3314" y="32"/>
                      <a:pt x="3237" y="96"/>
                      <a:pt x="3173" y="85"/>
                    </a:cubicBezTo>
                    <a:close/>
                  </a:path>
                </a:pathLst>
              </a:custGeom>
              <a:solidFill>
                <a:srgbClr val="4D4D4D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>
                <a:outerShdw dist="63500" dir="19387806" algn="ctr" rotWithShape="0">
                  <a:srgbClr val="80808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22" name="Freeform 210"/>
              <p:cNvSpPr>
                <a:spLocks/>
              </p:cNvSpPr>
              <p:nvPr/>
            </p:nvSpPr>
            <p:spPr bwMode="auto">
              <a:xfrm rot="-364109">
                <a:off x="3222" y="1989"/>
                <a:ext cx="234" cy="265"/>
              </a:xfrm>
              <a:custGeom>
                <a:avLst/>
                <a:gdLst/>
                <a:ahLst/>
                <a:cxnLst>
                  <a:cxn ang="0">
                    <a:pos x="203" y="112"/>
                  </a:cxn>
                  <a:cxn ang="0">
                    <a:pos x="429" y="112"/>
                  </a:cxn>
                  <a:cxn ang="0">
                    <a:pos x="530" y="140"/>
                  </a:cxn>
                  <a:cxn ang="0">
                    <a:pos x="530" y="236"/>
                  </a:cxn>
                  <a:cxn ang="0">
                    <a:pos x="530" y="510"/>
                  </a:cxn>
                  <a:cxn ang="0">
                    <a:pos x="454" y="579"/>
                  </a:cxn>
                  <a:cxn ang="0">
                    <a:pos x="278" y="579"/>
                  </a:cxn>
                  <a:cxn ang="0">
                    <a:pos x="203" y="579"/>
                  </a:cxn>
                  <a:cxn ang="0">
                    <a:pos x="77" y="579"/>
                  </a:cxn>
                  <a:cxn ang="0">
                    <a:pos x="8" y="593"/>
                  </a:cxn>
                  <a:cxn ang="0">
                    <a:pos x="27" y="373"/>
                  </a:cxn>
                  <a:cxn ang="0">
                    <a:pos x="27" y="181"/>
                  </a:cxn>
                  <a:cxn ang="0">
                    <a:pos x="56" y="17"/>
                  </a:cxn>
                  <a:cxn ang="0">
                    <a:pos x="88" y="81"/>
                  </a:cxn>
                  <a:cxn ang="0">
                    <a:pos x="329" y="112"/>
                  </a:cxn>
                </a:cxnLst>
                <a:rect l="0" t="0" r="r" b="b"/>
                <a:pathLst>
                  <a:path w="547" h="627">
                    <a:moveTo>
                      <a:pt x="203" y="112"/>
                    </a:moveTo>
                    <a:cubicBezTo>
                      <a:pt x="288" y="110"/>
                      <a:pt x="374" y="108"/>
                      <a:pt x="429" y="112"/>
                    </a:cubicBezTo>
                    <a:cubicBezTo>
                      <a:pt x="484" y="117"/>
                      <a:pt x="512" y="119"/>
                      <a:pt x="530" y="140"/>
                    </a:cubicBezTo>
                    <a:cubicBezTo>
                      <a:pt x="547" y="160"/>
                      <a:pt x="530" y="174"/>
                      <a:pt x="530" y="236"/>
                    </a:cubicBezTo>
                    <a:cubicBezTo>
                      <a:pt x="530" y="298"/>
                      <a:pt x="542" y="453"/>
                      <a:pt x="530" y="510"/>
                    </a:cubicBezTo>
                    <a:cubicBezTo>
                      <a:pt x="517" y="568"/>
                      <a:pt x="497" y="568"/>
                      <a:pt x="454" y="579"/>
                    </a:cubicBezTo>
                    <a:cubicBezTo>
                      <a:pt x="412" y="590"/>
                      <a:pt x="321" y="579"/>
                      <a:pt x="278" y="579"/>
                    </a:cubicBezTo>
                    <a:cubicBezTo>
                      <a:pt x="236" y="579"/>
                      <a:pt x="236" y="579"/>
                      <a:pt x="203" y="579"/>
                    </a:cubicBezTo>
                    <a:cubicBezTo>
                      <a:pt x="170" y="579"/>
                      <a:pt x="109" y="577"/>
                      <a:pt x="77" y="579"/>
                    </a:cubicBezTo>
                    <a:cubicBezTo>
                      <a:pt x="45" y="581"/>
                      <a:pt x="16" y="627"/>
                      <a:pt x="8" y="593"/>
                    </a:cubicBezTo>
                    <a:cubicBezTo>
                      <a:pt x="0" y="559"/>
                      <a:pt x="24" y="442"/>
                      <a:pt x="27" y="373"/>
                    </a:cubicBezTo>
                    <a:cubicBezTo>
                      <a:pt x="30" y="304"/>
                      <a:pt x="22" y="240"/>
                      <a:pt x="27" y="181"/>
                    </a:cubicBezTo>
                    <a:cubicBezTo>
                      <a:pt x="32" y="122"/>
                      <a:pt x="46" y="34"/>
                      <a:pt x="56" y="17"/>
                    </a:cubicBezTo>
                    <a:cubicBezTo>
                      <a:pt x="66" y="0"/>
                      <a:pt x="43" y="65"/>
                      <a:pt x="88" y="81"/>
                    </a:cubicBezTo>
                    <a:cubicBezTo>
                      <a:pt x="133" y="97"/>
                      <a:pt x="279" y="106"/>
                      <a:pt x="329" y="112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FFCC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>
                <a:outerShdw dist="38100" dir="162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23" name="Freeform 211"/>
              <p:cNvSpPr>
                <a:spLocks/>
              </p:cNvSpPr>
              <p:nvPr/>
            </p:nvSpPr>
            <p:spPr bwMode="auto">
              <a:xfrm rot="-364109">
                <a:off x="3333" y="2037"/>
                <a:ext cx="15" cy="196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48" y="464"/>
                  </a:cxn>
                  <a:cxn ang="0">
                    <a:pos x="0" y="464"/>
                  </a:cxn>
                  <a:cxn ang="0">
                    <a:pos x="0" y="0"/>
                  </a:cxn>
                  <a:cxn ang="0">
                    <a:pos x="32" y="0"/>
                  </a:cxn>
                </a:cxnLst>
                <a:rect l="0" t="0" r="r" b="b"/>
                <a:pathLst>
                  <a:path w="48" h="464">
                    <a:moveTo>
                      <a:pt x="32" y="0"/>
                    </a:moveTo>
                    <a:lnTo>
                      <a:pt x="48" y="464"/>
                    </a:lnTo>
                    <a:lnTo>
                      <a:pt x="0" y="464"/>
                    </a:lnTo>
                    <a:lnTo>
                      <a:pt x="0" y="0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>
                <a:outerShdw dist="38100" dir="162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24" name="Freeform 212"/>
              <p:cNvSpPr>
                <a:spLocks/>
              </p:cNvSpPr>
              <p:nvPr/>
            </p:nvSpPr>
            <p:spPr bwMode="auto">
              <a:xfrm rot="-364109">
                <a:off x="4146" y="2260"/>
                <a:ext cx="249" cy="147"/>
              </a:xfrm>
              <a:custGeom>
                <a:avLst/>
                <a:gdLst/>
                <a:ahLst/>
                <a:cxnLst>
                  <a:cxn ang="0">
                    <a:pos x="0" y="347"/>
                  </a:cxn>
                  <a:cxn ang="0">
                    <a:pos x="23" y="202"/>
                  </a:cxn>
                  <a:cxn ang="0">
                    <a:pos x="72" y="89"/>
                  </a:cxn>
                  <a:cxn ang="0">
                    <a:pos x="215" y="10"/>
                  </a:cxn>
                  <a:cxn ang="0">
                    <a:pos x="391" y="26"/>
                  </a:cxn>
                  <a:cxn ang="0">
                    <a:pos x="540" y="161"/>
                  </a:cxn>
                  <a:cxn ang="0">
                    <a:pos x="583" y="330"/>
                  </a:cxn>
                </a:cxnLst>
                <a:rect l="0" t="0" r="r" b="b"/>
                <a:pathLst>
                  <a:path w="583" h="347">
                    <a:moveTo>
                      <a:pt x="0" y="347"/>
                    </a:moveTo>
                    <a:cubicBezTo>
                      <a:pt x="3" y="323"/>
                      <a:pt x="11" y="245"/>
                      <a:pt x="23" y="202"/>
                    </a:cubicBezTo>
                    <a:cubicBezTo>
                      <a:pt x="35" y="159"/>
                      <a:pt x="40" y="121"/>
                      <a:pt x="72" y="89"/>
                    </a:cubicBezTo>
                    <a:cubicBezTo>
                      <a:pt x="104" y="57"/>
                      <a:pt x="162" y="20"/>
                      <a:pt x="215" y="10"/>
                    </a:cubicBezTo>
                    <a:cubicBezTo>
                      <a:pt x="268" y="0"/>
                      <a:pt x="337" y="1"/>
                      <a:pt x="391" y="26"/>
                    </a:cubicBezTo>
                    <a:cubicBezTo>
                      <a:pt x="445" y="51"/>
                      <a:pt x="508" y="110"/>
                      <a:pt x="540" y="161"/>
                    </a:cubicBezTo>
                    <a:cubicBezTo>
                      <a:pt x="572" y="212"/>
                      <a:pt x="574" y="295"/>
                      <a:pt x="583" y="330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>
                <a:outerShdw dist="38100" dir="162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25" name="Freeform 213"/>
              <p:cNvSpPr>
                <a:spLocks/>
              </p:cNvSpPr>
              <p:nvPr/>
            </p:nvSpPr>
            <p:spPr bwMode="auto">
              <a:xfrm rot="-364109">
                <a:off x="3332" y="2370"/>
                <a:ext cx="249" cy="146"/>
              </a:xfrm>
              <a:custGeom>
                <a:avLst/>
                <a:gdLst/>
                <a:ahLst/>
                <a:cxnLst>
                  <a:cxn ang="0">
                    <a:pos x="0" y="347"/>
                  </a:cxn>
                  <a:cxn ang="0">
                    <a:pos x="23" y="202"/>
                  </a:cxn>
                  <a:cxn ang="0">
                    <a:pos x="72" y="89"/>
                  </a:cxn>
                  <a:cxn ang="0">
                    <a:pos x="215" y="10"/>
                  </a:cxn>
                  <a:cxn ang="0">
                    <a:pos x="391" y="26"/>
                  </a:cxn>
                  <a:cxn ang="0">
                    <a:pos x="540" y="161"/>
                  </a:cxn>
                  <a:cxn ang="0">
                    <a:pos x="583" y="330"/>
                  </a:cxn>
                </a:cxnLst>
                <a:rect l="0" t="0" r="r" b="b"/>
                <a:pathLst>
                  <a:path w="583" h="347">
                    <a:moveTo>
                      <a:pt x="0" y="347"/>
                    </a:moveTo>
                    <a:cubicBezTo>
                      <a:pt x="3" y="323"/>
                      <a:pt x="11" y="245"/>
                      <a:pt x="23" y="202"/>
                    </a:cubicBezTo>
                    <a:cubicBezTo>
                      <a:pt x="35" y="159"/>
                      <a:pt x="40" y="121"/>
                      <a:pt x="72" y="89"/>
                    </a:cubicBezTo>
                    <a:cubicBezTo>
                      <a:pt x="104" y="57"/>
                      <a:pt x="162" y="20"/>
                      <a:pt x="215" y="10"/>
                    </a:cubicBezTo>
                    <a:cubicBezTo>
                      <a:pt x="268" y="0"/>
                      <a:pt x="337" y="1"/>
                      <a:pt x="391" y="26"/>
                    </a:cubicBezTo>
                    <a:cubicBezTo>
                      <a:pt x="445" y="51"/>
                      <a:pt x="508" y="110"/>
                      <a:pt x="540" y="161"/>
                    </a:cubicBezTo>
                    <a:cubicBezTo>
                      <a:pt x="572" y="212"/>
                      <a:pt x="574" y="295"/>
                      <a:pt x="583" y="330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>
                <a:outerShdw dist="38100" dir="162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26" name="Oval 214"/>
              <p:cNvSpPr>
                <a:spLocks noChangeArrowheads="1"/>
              </p:cNvSpPr>
              <p:nvPr/>
            </p:nvSpPr>
            <p:spPr bwMode="auto">
              <a:xfrm rot="-364109">
                <a:off x="3117" y="2320"/>
                <a:ext cx="42" cy="69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527" name="Freeform 215"/>
              <p:cNvSpPr>
                <a:spLocks/>
              </p:cNvSpPr>
              <p:nvPr/>
            </p:nvSpPr>
            <p:spPr bwMode="auto">
              <a:xfrm rot="-364109">
                <a:off x="3446" y="1944"/>
                <a:ext cx="247" cy="549"/>
              </a:xfrm>
              <a:custGeom>
                <a:avLst/>
                <a:gdLst/>
                <a:ahLst/>
                <a:cxnLst>
                  <a:cxn ang="0">
                    <a:pos x="559" y="1195"/>
                  </a:cxn>
                  <a:cxn ang="0">
                    <a:pos x="559" y="253"/>
                  </a:cxn>
                  <a:cxn ang="0">
                    <a:pos x="541" y="61"/>
                  </a:cxn>
                  <a:cxn ang="0">
                    <a:pos x="415" y="13"/>
                  </a:cxn>
                  <a:cxn ang="0">
                    <a:pos x="283" y="1"/>
                  </a:cxn>
                  <a:cxn ang="0">
                    <a:pos x="140" y="18"/>
                  </a:cxn>
                  <a:cxn ang="0">
                    <a:pos x="73" y="49"/>
                  </a:cxn>
                  <a:cxn ang="0">
                    <a:pos x="28" y="98"/>
                  </a:cxn>
                  <a:cxn ang="0">
                    <a:pos x="28" y="306"/>
                  </a:cxn>
                  <a:cxn ang="0">
                    <a:pos x="25" y="655"/>
                  </a:cxn>
                  <a:cxn ang="0">
                    <a:pos x="1" y="931"/>
                  </a:cxn>
                  <a:cxn ang="0">
                    <a:pos x="19" y="1003"/>
                  </a:cxn>
                  <a:cxn ang="0">
                    <a:pos x="43" y="1015"/>
                  </a:cxn>
                  <a:cxn ang="0">
                    <a:pos x="139" y="1075"/>
                  </a:cxn>
                  <a:cxn ang="0">
                    <a:pos x="220" y="1234"/>
                  </a:cxn>
                  <a:cxn ang="0">
                    <a:pos x="229" y="1279"/>
                  </a:cxn>
                  <a:cxn ang="0">
                    <a:pos x="300" y="1282"/>
                  </a:cxn>
                  <a:cxn ang="0">
                    <a:pos x="444" y="1282"/>
                  </a:cxn>
                  <a:cxn ang="0">
                    <a:pos x="559" y="1285"/>
                  </a:cxn>
                  <a:cxn ang="0">
                    <a:pos x="559" y="1195"/>
                  </a:cxn>
                </a:cxnLst>
                <a:rect l="0" t="0" r="r" b="b"/>
                <a:pathLst>
                  <a:path w="578" h="1299">
                    <a:moveTo>
                      <a:pt x="559" y="1195"/>
                    </a:moveTo>
                    <a:cubicBezTo>
                      <a:pt x="559" y="1023"/>
                      <a:pt x="562" y="442"/>
                      <a:pt x="559" y="253"/>
                    </a:cubicBezTo>
                    <a:cubicBezTo>
                      <a:pt x="556" y="64"/>
                      <a:pt x="565" y="101"/>
                      <a:pt x="541" y="61"/>
                    </a:cubicBezTo>
                    <a:cubicBezTo>
                      <a:pt x="517" y="21"/>
                      <a:pt x="458" y="23"/>
                      <a:pt x="415" y="13"/>
                    </a:cubicBezTo>
                    <a:cubicBezTo>
                      <a:pt x="372" y="3"/>
                      <a:pt x="329" y="0"/>
                      <a:pt x="283" y="1"/>
                    </a:cubicBezTo>
                    <a:cubicBezTo>
                      <a:pt x="237" y="2"/>
                      <a:pt x="175" y="10"/>
                      <a:pt x="140" y="18"/>
                    </a:cubicBezTo>
                    <a:cubicBezTo>
                      <a:pt x="105" y="26"/>
                      <a:pt x="92" y="36"/>
                      <a:pt x="73" y="49"/>
                    </a:cubicBezTo>
                    <a:cubicBezTo>
                      <a:pt x="54" y="62"/>
                      <a:pt x="35" y="55"/>
                      <a:pt x="28" y="98"/>
                    </a:cubicBezTo>
                    <a:cubicBezTo>
                      <a:pt x="21" y="141"/>
                      <a:pt x="28" y="213"/>
                      <a:pt x="28" y="306"/>
                    </a:cubicBezTo>
                    <a:cubicBezTo>
                      <a:pt x="28" y="399"/>
                      <a:pt x="29" y="551"/>
                      <a:pt x="25" y="655"/>
                    </a:cubicBezTo>
                    <a:cubicBezTo>
                      <a:pt x="21" y="759"/>
                      <a:pt x="2" y="873"/>
                      <a:pt x="1" y="931"/>
                    </a:cubicBezTo>
                    <a:cubicBezTo>
                      <a:pt x="0" y="989"/>
                      <a:pt x="12" y="989"/>
                      <a:pt x="19" y="1003"/>
                    </a:cubicBezTo>
                    <a:cubicBezTo>
                      <a:pt x="26" y="1017"/>
                      <a:pt x="23" y="1003"/>
                      <a:pt x="43" y="1015"/>
                    </a:cubicBezTo>
                    <a:cubicBezTo>
                      <a:pt x="63" y="1027"/>
                      <a:pt x="110" y="1039"/>
                      <a:pt x="139" y="1075"/>
                    </a:cubicBezTo>
                    <a:cubicBezTo>
                      <a:pt x="168" y="1111"/>
                      <a:pt x="205" y="1200"/>
                      <a:pt x="220" y="1234"/>
                    </a:cubicBezTo>
                    <a:cubicBezTo>
                      <a:pt x="235" y="1268"/>
                      <a:pt x="216" y="1271"/>
                      <a:pt x="229" y="1279"/>
                    </a:cubicBezTo>
                    <a:cubicBezTo>
                      <a:pt x="242" y="1287"/>
                      <a:pt x="264" y="1282"/>
                      <a:pt x="300" y="1282"/>
                    </a:cubicBezTo>
                    <a:cubicBezTo>
                      <a:pt x="336" y="1282"/>
                      <a:pt x="401" y="1282"/>
                      <a:pt x="444" y="1282"/>
                    </a:cubicBezTo>
                    <a:cubicBezTo>
                      <a:pt x="487" y="1282"/>
                      <a:pt x="540" y="1299"/>
                      <a:pt x="559" y="1285"/>
                    </a:cubicBezTo>
                    <a:cubicBezTo>
                      <a:pt x="578" y="1271"/>
                      <a:pt x="559" y="1214"/>
                      <a:pt x="559" y="1195"/>
                    </a:cubicBezTo>
                    <a:close/>
                  </a:path>
                </a:pathLst>
              </a:custGeom>
              <a:solidFill>
                <a:srgbClr val="80808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28" name="Freeform 216"/>
              <p:cNvSpPr>
                <a:spLocks/>
              </p:cNvSpPr>
              <p:nvPr/>
            </p:nvSpPr>
            <p:spPr bwMode="auto">
              <a:xfrm rot="-364109">
                <a:off x="3451" y="2010"/>
                <a:ext cx="219" cy="204"/>
              </a:xfrm>
              <a:custGeom>
                <a:avLst/>
                <a:gdLst/>
                <a:ahLst/>
                <a:cxnLst>
                  <a:cxn ang="0">
                    <a:pos x="117" y="5"/>
                  </a:cxn>
                  <a:cxn ang="0">
                    <a:pos x="261" y="5"/>
                  </a:cxn>
                  <a:cxn ang="0">
                    <a:pos x="325" y="37"/>
                  </a:cxn>
                  <a:cxn ang="0">
                    <a:pos x="325" y="149"/>
                  </a:cxn>
                  <a:cxn ang="0">
                    <a:pos x="325" y="469"/>
                  </a:cxn>
                  <a:cxn ang="0">
                    <a:pos x="277" y="549"/>
                  </a:cxn>
                  <a:cxn ang="0">
                    <a:pos x="165" y="549"/>
                  </a:cxn>
                  <a:cxn ang="0">
                    <a:pos x="117" y="549"/>
                  </a:cxn>
                  <a:cxn ang="0">
                    <a:pos x="37" y="549"/>
                  </a:cxn>
                  <a:cxn ang="0">
                    <a:pos x="5" y="469"/>
                  </a:cxn>
                  <a:cxn ang="0">
                    <a:pos x="5" y="309"/>
                  </a:cxn>
                  <a:cxn ang="0">
                    <a:pos x="5" y="85"/>
                  </a:cxn>
                  <a:cxn ang="0">
                    <a:pos x="21" y="21"/>
                  </a:cxn>
                  <a:cxn ang="0">
                    <a:pos x="69" y="5"/>
                  </a:cxn>
                  <a:cxn ang="0">
                    <a:pos x="197" y="5"/>
                  </a:cxn>
                </a:cxnLst>
                <a:rect l="0" t="0" r="r" b="b"/>
                <a:pathLst>
                  <a:path w="336" h="562">
                    <a:moveTo>
                      <a:pt x="117" y="5"/>
                    </a:moveTo>
                    <a:cubicBezTo>
                      <a:pt x="171" y="2"/>
                      <a:pt x="226" y="0"/>
                      <a:pt x="261" y="5"/>
                    </a:cubicBezTo>
                    <a:cubicBezTo>
                      <a:pt x="296" y="10"/>
                      <a:pt x="314" y="13"/>
                      <a:pt x="325" y="37"/>
                    </a:cubicBezTo>
                    <a:cubicBezTo>
                      <a:pt x="336" y="61"/>
                      <a:pt x="325" y="77"/>
                      <a:pt x="325" y="149"/>
                    </a:cubicBezTo>
                    <a:cubicBezTo>
                      <a:pt x="325" y="221"/>
                      <a:pt x="333" y="402"/>
                      <a:pt x="325" y="469"/>
                    </a:cubicBezTo>
                    <a:cubicBezTo>
                      <a:pt x="317" y="536"/>
                      <a:pt x="304" y="536"/>
                      <a:pt x="277" y="549"/>
                    </a:cubicBezTo>
                    <a:cubicBezTo>
                      <a:pt x="250" y="562"/>
                      <a:pt x="192" y="549"/>
                      <a:pt x="165" y="549"/>
                    </a:cubicBezTo>
                    <a:cubicBezTo>
                      <a:pt x="138" y="549"/>
                      <a:pt x="138" y="549"/>
                      <a:pt x="117" y="549"/>
                    </a:cubicBezTo>
                    <a:cubicBezTo>
                      <a:pt x="96" y="549"/>
                      <a:pt x="56" y="562"/>
                      <a:pt x="37" y="549"/>
                    </a:cubicBezTo>
                    <a:cubicBezTo>
                      <a:pt x="18" y="536"/>
                      <a:pt x="10" y="509"/>
                      <a:pt x="5" y="469"/>
                    </a:cubicBezTo>
                    <a:cubicBezTo>
                      <a:pt x="0" y="429"/>
                      <a:pt x="5" y="373"/>
                      <a:pt x="5" y="309"/>
                    </a:cubicBezTo>
                    <a:cubicBezTo>
                      <a:pt x="5" y="245"/>
                      <a:pt x="2" y="133"/>
                      <a:pt x="5" y="85"/>
                    </a:cubicBezTo>
                    <a:cubicBezTo>
                      <a:pt x="8" y="37"/>
                      <a:pt x="10" y="34"/>
                      <a:pt x="21" y="21"/>
                    </a:cubicBezTo>
                    <a:cubicBezTo>
                      <a:pt x="32" y="8"/>
                      <a:pt x="40" y="8"/>
                      <a:pt x="69" y="5"/>
                    </a:cubicBezTo>
                    <a:cubicBezTo>
                      <a:pt x="98" y="2"/>
                      <a:pt x="147" y="3"/>
                      <a:pt x="197" y="5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FFCC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>
                <a:outerShdw dist="38100" dir="162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29" name="Freeform 217"/>
              <p:cNvSpPr>
                <a:spLocks/>
              </p:cNvSpPr>
              <p:nvPr/>
            </p:nvSpPr>
            <p:spPr bwMode="auto">
              <a:xfrm rot="-364109">
                <a:off x="3665" y="2208"/>
                <a:ext cx="13" cy="51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60"/>
                  </a:cxn>
                  <a:cxn ang="0">
                    <a:pos x="18" y="120"/>
                  </a:cxn>
                  <a:cxn ang="0">
                    <a:pos x="30" y="54"/>
                  </a:cxn>
                  <a:cxn ang="0">
                    <a:pos x="12" y="0"/>
                  </a:cxn>
                </a:cxnLst>
                <a:rect l="0" t="0" r="r" b="b"/>
                <a:pathLst>
                  <a:path w="30" h="120">
                    <a:moveTo>
                      <a:pt x="12" y="0"/>
                    </a:moveTo>
                    <a:lnTo>
                      <a:pt x="0" y="60"/>
                    </a:lnTo>
                    <a:lnTo>
                      <a:pt x="18" y="120"/>
                    </a:lnTo>
                    <a:lnTo>
                      <a:pt x="30" y="54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38100" dir="162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30" name="Freeform 218" descr="Упаковочная бумага"/>
              <p:cNvSpPr>
                <a:spLocks/>
              </p:cNvSpPr>
              <p:nvPr/>
            </p:nvSpPr>
            <p:spPr bwMode="auto">
              <a:xfrm>
                <a:off x="3632" y="1679"/>
                <a:ext cx="971" cy="786"/>
              </a:xfrm>
              <a:custGeom>
                <a:avLst/>
                <a:gdLst/>
                <a:ahLst/>
                <a:cxnLst>
                  <a:cxn ang="0">
                    <a:pos x="28" y="100"/>
                  </a:cxn>
                  <a:cxn ang="0">
                    <a:pos x="220" y="76"/>
                  </a:cxn>
                  <a:cxn ang="0">
                    <a:pos x="460" y="52"/>
                  </a:cxn>
                  <a:cxn ang="0">
                    <a:pos x="736" y="22"/>
                  </a:cxn>
                  <a:cxn ang="0">
                    <a:pos x="862" y="4"/>
                  </a:cxn>
                  <a:cxn ang="0">
                    <a:pos x="886" y="4"/>
                  </a:cxn>
                  <a:cxn ang="0">
                    <a:pos x="898" y="28"/>
                  </a:cxn>
                  <a:cxn ang="0">
                    <a:pos x="904" y="82"/>
                  </a:cxn>
                  <a:cxn ang="0">
                    <a:pos x="922" y="190"/>
                  </a:cxn>
                  <a:cxn ang="0">
                    <a:pos x="940" y="286"/>
                  </a:cxn>
                  <a:cxn ang="0">
                    <a:pos x="952" y="376"/>
                  </a:cxn>
                  <a:cxn ang="0">
                    <a:pos x="964" y="448"/>
                  </a:cxn>
                  <a:cxn ang="0">
                    <a:pos x="964" y="544"/>
                  </a:cxn>
                  <a:cxn ang="0">
                    <a:pos x="970" y="652"/>
                  </a:cxn>
                  <a:cxn ang="0">
                    <a:pos x="958" y="670"/>
                  </a:cxn>
                  <a:cxn ang="0">
                    <a:pos x="940" y="676"/>
                  </a:cxn>
                  <a:cxn ang="0">
                    <a:pos x="904" y="688"/>
                  </a:cxn>
                  <a:cxn ang="0">
                    <a:pos x="874" y="688"/>
                  </a:cxn>
                  <a:cxn ang="0">
                    <a:pos x="844" y="694"/>
                  </a:cxn>
                  <a:cxn ang="0">
                    <a:pos x="784" y="700"/>
                  </a:cxn>
                  <a:cxn ang="0">
                    <a:pos x="752" y="703"/>
                  </a:cxn>
                  <a:cxn ang="0">
                    <a:pos x="752" y="683"/>
                  </a:cxn>
                  <a:cxn ang="0">
                    <a:pos x="736" y="643"/>
                  </a:cxn>
                  <a:cxn ang="0">
                    <a:pos x="694" y="598"/>
                  </a:cxn>
                  <a:cxn ang="0">
                    <a:pos x="634" y="586"/>
                  </a:cxn>
                  <a:cxn ang="0">
                    <a:pos x="586" y="592"/>
                  </a:cxn>
                  <a:cxn ang="0">
                    <a:pos x="556" y="623"/>
                  </a:cxn>
                  <a:cxn ang="0">
                    <a:pos x="540" y="655"/>
                  </a:cxn>
                  <a:cxn ang="0">
                    <a:pos x="532" y="699"/>
                  </a:cxn>
                  <a:cxn ang="0">
                    <a:pos x="544" y="736"/>
                  </a:cxn>
                  <a:cxn ang="0">
                    <a:pos x="490" y="742"/>
                  </a:cxn>
                  <a:cxn ang="0">
                    <a:pos x="454" y="748"/>
                  </a:cxn>
                  <a:cxn ang="0">
                    <a:pos x="388" y="760"/>
                  </a:cxn>
                  <a:cxn ang="0">
                    <a:pos x="264" y="771"/>
                  </a:cxn>
                  <a:cxn ang="0">
                    <a:pos x="190" y="784"/>
                  </a:cxn>
                  <a:cxn ang="0">
                    <a:pos x="148" y="784"/>
                  </a:cxn>
                  <a:cxn ang="0">
                    <a:pos x="130" y="784"/>
                  </a:cxn>
                  <a:cxn ang="0">
                    <a:pos x="112" y="778"/>
                  </a:cxn>
                  <a:cxn ang="0">
                    <a:pos x="106" y="748"/>
                  </a:cxn>
                  <a:cxn ang="0">
                    <a:pos x="88" y="562"/>
                  </a:cxn>
                  <a:cxn ang="0">
                    <a:pos x="70" y="364"/>
                  </a:cxn>
                  <a:cxn ang="0">
                    <a:pos x="52" y="220"/>
                  </a:cxn>
                  <a:cxn ang="0">
                    <a:pos x="28" y="100"/>
                  </a:cxn>
                </a:cxnLst>
                <a:rect l="0" t="0" r="r" b="b"/>
                <a:pathLst>
                  <a:path w="971" h="786">
                    <a:moveTo>
                      <a:pt x="28" y="100"/>
                    </a:moveTo>
                    <a:cubicBezTo>
                      <a:pt x="56" y="76"/>
                      <a:pt x="148" y="84"/>
                      <a:pt x="220" y="76"/>
                    </a:cubicBezTo>
                    <a:cubicBezTo>
                      <a:pt x="292" y="68"/>
                      <a:pt x="374" y="61"/>
                      <a:pt x="460" y="52"/>
                    </a:cubicBezTo>
                    <a:cubicBezTo>
                      <a:pt x="546" y="43"/>
                      <a:pt x="669" y="30"/>
                      <a:pt x="736" y="22"/>
                    </a:cubicBezTo>
                    <a:cubicBezTo>
                      <a:pt x="803" y="14"/>
                      <a:pt x="837" y="7"/>
                      <a:pt x="862" y="4"/>
                    </a:cubicBezTo>
                    <a:cubicBezTo>
                      <a:pt x="887" y="1"/>
                      <a:pt x="880" y="0"/>
                      <a:pt x="886" y="4"/>
                    </a:cubicBezTo>
                    <a:cubicBezTo>
                      <a:pt x="892" y="8"/>
                      <a:pt x="895" y="15"/>
                      <a:pt x="898" y="28"/>
                    </a:cubicBezTo>
                    <a:cubicBezTo>
                      <a:pt x="901" y="41"/>
                      <a:pt x="900" y="55"/>
                      <a:pt x="904" y="82"/>
                    </a:cubicBezTo>
                    <a:cubicBezTo>
                      <a:pt x="908" y="109"/>
                      <a:pt x="916" y="156"/>
                      <a:pt x="922" y="190"/>
                    </a:cubicBezTo>
                    <a:cubicBezTo>
                      <a:pt x="928" y="224"/>
                      <a:pt x="935" y="255"/>
                      <a:pt x="940" y="286"/>
                    </a:cubicBezTo>
                    <a:cubicBezTo>
                      <a:pt x="945" y="317"/>
                      <a:pt x="948" y="349"/>
                      <a:pt x="952" y="376"/>
                    </a:cubicBezTo>
                    <a:cubicBezTo>
                      <a:pt x="956" y="403"/>
                      <a:pt x="962" y="420"/>
                      <a:pt x="964" y="448"/>
                    </a:cubicBezTo>
                    <a:cubicBezTo>
                      <a:pt x="966" y="476"/>
                      <a:pt x="963" y="510"/>
                      <a:pt x="964" y="544"/>
                    </a:cubicBezTo>
                    <a:cubicBezTo>
                      <a:pt x="965" y="578"/>
                      <a:pt x="971" y="631"/>
                      <a:pt x="970" y="652"/>
                    </a:cubicBezTo>
                    <a:cubicBezTo>
                      <a:pt x="969" y="673"/>
                      <a:pt x="963" y="666"/>
                      <a:pt x="958" y="670"/>
                    </a:cubicBezTo>
                    <a:cubicBezTo>
                      <a:pt x="953" y="674"/>
                      <a:pt x="949" y="673"/>
                      <a:pt x="940" y="676"/>
                    </a:cubicBezTo>
                    <a:cubicBezTo>
                      <a:pt x="931" y="679"/>
                      <a:pt x="915" y="686"/>
                      <a:pt x="904" y="688"/>
                    </a:cubicBezTo>
                    <a:cubicBezTo>
                      <a:pt x="893" y="690"/>
                      <a:pt x="884" y="687"/>
                      <a:pt x="874" y="688"/>
                    </a:cubicBezTo>
                    <a:cubicBezTo>
                      <a:pt x="864" y="689"/>
                      <a:pt x="859" y="692"/>
                      <a:pt x="844" y="694"/>
                    </a:cubicBezTo>
                    <a:cubicBezTo>
                      <a:pt x="829" y="696"/>
                      <a:pt x="799" y="699"/>
                      <a:pt x="784" y="700"/>
                    </a:cubicBezTo>
                    <a:cubicBezTo>
                      <a:pt x="769" y="701"/>
                      <a:pt x="757" y="706"/>
                      <a:pt x="752" y="703"/>
                    </a:cubicBezTo>
                    <a:cubicBezTo>
                      <a:pt x="747" y="700"/>
                      <a:pt x="755" y="693"/>
                      <a:pt x="752" y="683"/>
                    </a:cubicBezTo>
                    <a:cubicBezTo>
                      <a:pt x="749" y="673"/>
                      <a:pt x="746" y="657"/>
                      <a:pt x="736" y="643"/>
                    </a:cubicBezTo>
                    <a:cubicBezTo>
                      <a:pt x="726" y="629"/>
                      <a:pt x="711" y="608"/>
                      <a:pt x="694" y="598"/>
                    </a:cubicBezTo>
                    <a:cubicBezTo>
                      <a:pt x="677" y="588"/>
                      <a:pt x="652" y="587"/>
                      <a:pt x="634" y="586"/>
                    </a:cubicBezTo>
                    <a:cubicBezTo>
                      <a:pt x="616" y="585"/>
                      <a:pt x="599" y="586"/>
                      <a:pt x="586" y="592"/>
                    </a:cubicBezTo>
                    <a:cubicBezTo>
                      <a:pt x="573" y="598"/>
                      <a:pt x="564" y="613"/>
                      <a:pt x="556" y="623"/>
                    </a:cubicBezTo>
                    <a:cubicBezTo>
                      <a:pt x="548" y="633"/>
                      <a:pt x="544" y="642"/>
                      <a:pt x="540" y="655"/>
                    </a:cubicBezTo>
                    <a:cubicBezTo>
                      <a:pt x="536" y="668"/>
                      <a:pt x="531" y="686"/>
                      <a:pt x="532" y="699"/>
                    </a:cubicBezTo>
                    <a:cubicBezTo>
                      <a:pt x="533" y="712"/>
                      <a:pt x="551" y="729"/>
                      <a:pt x="544" y="736"/>
                    </a:cubicBezTo>
                    <a:cubicBezTo>
                      <a:pt x="537" y="743"/>
                      <a:pt x="505" y="740"/>
                      <a:pt x="490" y="742"/>
                    </a:cubicBezTo>
                    <a:cubicBezTo>
                      <a:pt x="475" y="744"/>
                      <a:pt x="471" y="745"/>
                      <a:pt x="454" y="748"/>
                    </a:cubicBezTo>
                    <a:cubicBezTo>
                      <a:pt x="437" y="751"/>
                      <a:pt x="420" y="756"/>
                      <a:pt x="388" y="760"/>
                    </a:cubicBezTo>
                    <a:cubicBezTo>
                      <a:pt x="356" y="764"/>
                      <a:pt x="297" y="767"/>
                      <a:pt x="264" y="771"/>
                    </a:cubicBezTo>
                    <a:cubicBezTo>
                      <a:pt x="231" y="775"/>
                      <a:pt x="209" y="782"/>
                      <a:pt x="190" y="784"/>
                    </a:cubicBezTo>
                    <a:cubicBezTo>
                      <a:pt x="171" y="786"/>
                      <a:pt x="158" y="784"/>
                      <a:pt x="148" y="784"/>
                    </a:cubicBezTo>
                    <a:cubicBezTo>
                      <a:pt x="138" y="784"/>
                      <a:pt x="136" y="785"/>
                      <a:pt x="130" y="784"/>
                    </a:cubicBezTo>
                    <a:cubicBezTo>
                      <a:pt x="124" y="783"/>
                      <a:pt x="116" y="784"/>
                      <a:pt x="112" y="778"/>
                    </a:cubicBezTo>
                    <a:cubicBezTo>
                      <a:pt x="108" y="772"/>
                      <a:pt x="110" y="784"/>
                      <a:pt x="106" y="748"/>
                    </a:cubicBezTo>
                    <a:cubicBezTo>
                      <a:pt x="102" y="712"/>
                      <a:pt x="94" y="626"/>
                      <a:pt x="88" y="562"/>
                    </a:cubicBezTo>
                    <a:cubicBezTo>
                      <a:pt x="82" y="498"/>
                      <a:pt x="76" y="421"/>
                      <a:pt x="70" y="364"/>
                    </a:cubicBezTo>
                    <a:cubicBezTo>
                      <a:pt x="64" y="307"/>
                      <a:pt x="58" y="263"/>
                      <a:pt x="52" y="220"/>
                    </a:cubicBezTo>
                    <a:cubicBezTo>
                      <a:pt x="46" y="177"/>
                      <a:pt x="0" y="124"/>
                      <a:pt x="28" y="100"/>
                    </a:cubicBez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>
                <a:outerShdw dist="45791" dir="19578596" algn="ctr" rotWithShape="0">
                  <a:srgbClr val="80808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531" name="Arc 219"/>
              <p:cNvSpPr>
                <a:spLocks/>
              </p:cNvSpPr>
              <p:nvPr/>
            </p:nvSpPr>
            <p:spPr bwMode="auto">
              <a:xfrm flipV="1">
                <a:off x="4111" y="2235"/>
                <a:ext cx="322" cy="182"/>
              </a:xfrm>
              <a:custGeom>
                <a:avLst/>
                <a:gdLst>
                  <a:gd name="G0" fmla="+- 21600 0 0"/>
                  <a:gd name="G1" fmla="+- 3558 0 0"/>
                  <a:gd name="G2" fmla="+- 21600 0 0"/>
                  <a:gd name="T0" fmla="*/ 42984 w 42984"/>
                  <a:gd name="T1" fmla="*/ 6604 h 25158"/>
                  <a:gd name="T2" fmla="*/ 295 w 42984"/>
                  <a:gd name="T3" fmla="*/ 0 h 25158"/>
                  <a:gd name="T4" fmla="*/ 21600 w 42984"/>
                  <a:gd name="T5" fmla="*/ 3558 h 25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984" h="25158" fill="none" extrusionOk="0">
                    <a:moveTo>
                      <a:pt x="42984" y="6604"/>
                    </a:moveTo>
                    <a:cubicBezTo>
                      <a:pt x="41467" y="17249"/>
                      <a:pt x="32352" y="25157"/>
                      <a:pt x="21600" y="25158"/>
                    </a:cubicBezTo>
                    <a:cubicBezTo>
                      <a:pt x="9670" y="25158"/>
                      <a:pt x="0" y="15487"/>
                      <a:pt x="0" y="3558"/>
                    </a:cubicBezTo>
                    <a:cubicBezTo>
                      <a:pt x="-1" y="2365"/>
                      <a:pt x="98" y="1175"/>
                      <a:pt x="295" y="0"/>
                    </a:cubicBezTo>
                  </a:path>
                  <a:path w="42984" h="25158" stroke="0" extrusionOk="0">
                    <a:moveTo>
                      <a:pt x="42984" y="6604"/>
                    </a:moveTo>
                    <a:cubicBezTo>
                      <a:pt x="41467" y="17249"/>
                      <a:pt x="32352" y="25157"/>
                      <a:pt x="21600" y="25158"/>
                    </a:cubicBezTo>
                    <a:cubicBezTo>
                      <a:pt x="9670" y="25158"/>
                      <a:pt x="0" y="15487"/>
                      <a:pt x="0" y="3558"/>
                    </a:cubicBezTo>
                    <a:cubicBezTo>
                      <a:pt x="-1" y="2365"/>
                      <a:pt x="98" y="1175"/>
                      <a:pt x="295" y="0"/>
                    </a:cubicBezTo>
                    <a:lnTo>
                      <a:pt x="21600" y="3558"/>
                    </a:lnTo>
                    <a:close/>
                  </a:path>
                </a:pathLst>
              </a:cu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532" name="Oval 220"/>
              <p:cNvSpPr>
                <a:spLocks noChangeArrowheads="1"/>
              </p:cNvSpPr>
              <p:nvPr/>
            </p:nvSpPr>
            <p:spPr bwMode="auto">
              <a:xfrm rot="-364109">
                <a:off x="3161" y="2489"/>
                <a:ext cx="43" cy="4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3533" name="Group 221"/>
              <p:cNvGrpSpPr>
                <a:grpSpLocks/>
              </p:cNvGrpSpPr>
              <p:nvPr/>
            </p:nvGrpSpPr>
            <p:grpSpPr bwMode="auto">
              <a:xfrm>
                <a:off x="4551" y="2197"/>
                <a:ext cx="38" cy="90"/>
                <a:chOff x="4551" y="2197"/>
                <a:chExt cx="38" cy="90"/>
              </a:xfrm>
            </p:grpSpPr>
            <p:sp>
              <p:nvSpPr>
                <p:cNvPr id="13534" name="Rectangle 222"/>
                <p:cNvSpPr>
                  <a:spLocks noChangeArrowheads="1"/>
                </p:cNvSpPr>
                <p:nvPr/>
              </p:nvSpPr>
              <p:spPr bwMode="auto">
                <a:xfrm>
                  <a:off x="4551" y="2197"/>
                  <a:ext cx="32" cy="27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535" name="Rectangle 223"/>
                <p:cNvSpPr>
                  <a:spLocks noChangeArrowheads="1"/>
                </p:cNvSpPr>
                <p:nvPr/>
              </p:nvSpPr>
              <p:spPr bwMode="auto">
                <a:xfrm>
                  <a:off x="4554" y="2230"/>
                  <a:ext cx="32" cy="27"/>
                </a:xfrm>
                <a:prstGeom prst="rect">
                  <a:avLst/>
                </a:prstGeom>
                <a:solidFill>
                  <a:srgbClr val="F7FC2C"/>
                </a:solidFill>
                <a:ln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536" name="Rectangle 224"/>
                <p:cNvSpPr>
                  <a:spLocks noChangeArrowheads="1"/>
                </p:cNvSpPr>
                <p:nvPr/>
              </p:nvSpPr>
              <p:spPr bwMode="auto">
                <a:xfrm>
                  <a:off x="4557" y="2260"/>
                  <a:ext cx="32" cy="27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3537" name="Group 225"/>
              <p:cNvGrpSpPr>
                <a:grpSpLocks/>
              </p:cNvGrpSpPr>
              <p:nvPr/>
            </p:nvGrpSpPr>
            <p:grpSpPr bwMode="auto">
              <a:xfrm>
                <a:off x="4617" y="2179"/>
                <a:ext cx="38" cy="90"/>
                <a:chOff x="4551" y="2197"/>
                <a:chExt cx="38" cy="90"/>
              </a:xfrm>
            </p:grpSpPr>
            <p:sp>
              <p:nvSpPr>
                <p:cNvPr id="13538" name="Rectangle 226"/>
                <p:cNvSpPr>
                  <a:spLocks noChangeArrowheads="1"/>
                </p:cNvSpPr>
                <p:nvPr/>
              </p:nvSpPr>
              <p:spPr bwMode="auto">
                <a:xfrm>
                  <a:off x="4551" y="2197"/>
                  <a:ext cx="32" cy="27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539" name="Rectangle 227"/>
                <p:cNvSpPr>
                  <a:spLocks noChangeArrowheads="1"/>
                </p:cNvSpPr>
                <p:nvPr/>
              </p:nvSpPr>
              <p:spPr bwMode="auto">
                <a:xfrm>
                  <a:off x="4554" y="2230"/>
                  <a:ext cx="32" cy="27"/>
                </a:xfrm>
                <a:prstGeom prst="rect">
                  <a:avLst/>
                </a:prstGeom>
                <a:solidFill>
                  <a:srgbClr val="F7FC2C"/>
                </a:solidFill>
                <a:ln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540" name="Rectangle 228"/>
                <p:cNvSpPr>
                  <a:spLocks noChangeArrowheads="1"/>
                </p:cNvSpPr>
                <p:nvPr/>
              </p:nvSpPr>
              <p:spPr bwMode="auto">
                <a:xfrm>
                  <a:off x="4557" y="2260"/>
                  <a:ext cx="32" cy="27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3541" name="Group 229"/>
              <p:cNvGrpSpPr>
                <a:grpSpLocks/>
              </p:cNvGrpSpPr>
              <p:nvPr/>
            </p:nvGrpSpPr>
            <p:grpSpPr bwMode="auto">
              <a:xfrm rot="-3614127">
                <a:off x="3237" y="1927"/>
                <a:ext cx="38" cy="90"/>
                <a:chOff x="4551" y="2197"/>
                <a:chExt cx="38" cy="90"/>
              </a:xfrm>
            </p:grpSpPr>
            <p:sp>
              <p:nvSpPr>
                <p:cNvPr id="13542" name="Rectangle 230"/>
                <p:cNvSpPr>
                  <a:spLocks noChangeArrowheads="1"/>
                </p:cNvSpPr>
                <p:nvPr/>
              </p:nvSpPr>
              <p:spPr bwMode="auto">
                <a:xfrm>
                  <a:off x="4551" y="2197"/>
                  <a:ext cx="32" cy="27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543" name="Rectangle 231"/>
                <p:cNvSpPr>
                  <a:spLocks noChangeArrowheads="1"/>
                </p:cNvSpPr>
                <p:nvPr/>
              </p:nvSpPr>
              <p:spPr bwMode="auto">
                <a:xfrm>
                  <a:off x="4554" y="2230"/>
                  <a:ext cx="32" cy="27"/>
                </a:xfrm>
                <a:prstGeom prst="rect">
                  <a:avLst/>
                </a:prstGeom>
                <a:solidFill>
                  <a:srgbClr val="F7FC2C"/>
                </a:solidFill>
                <a:ln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3544" name="Rectangle 232"/>
                <p:cNvSpPr>
                  <a:spLocks noChangeArrowheads="1"/>
                </p:cNvSpPr>
                <p:nvPr/>
              </p:nvSpPr>
              <p:spPr bwMode="auto">
                <a:xfrm>
                  <a:off x="4557" y="2260"/>
                  <a:ext cx="32" cy="27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3545" name="Group 233"/>
            <p:cNvGrpSpPr>
              <a:grpSpLocks/>
            </p:cNvGrpSpPr>
            <p:nvPr/>
          </p:nvGrpSpPr>
          <p:grpSpPr bwMode="auto">
            <a:xfrm rot="-360183">
              <a:off x="3107" y="1389"/>
              <a:ext cx="148" cy="153"/>
              <a:chOff x="4920" y="2408"/>
              <a:chExt cx="432" cy="432"/>
            </a:xfrm>
          </p:grpSpPr>
          <p:sp>
            <p:nvSpPr>
              <p:cNvPr id="13546" name="AutoShape 234"/>
              <p:cNvSpPr>
                <a:spLocks noChangeArrowheads="1"/>
              </p:cNvSpPr>
              <p:nvPr/>
            </p:nvSpPr>
            <p:spPr bwMode="auto">
              <a:xfrm>
                <a:off x="4920" y="2424"/>
                <a:ext cx="432" cy="416"/>
              </a:xfrm>
              <a:prstGeom prst="star16">
                <a:avLst>
                  <a:gd name="adj" fmla="val 5625"/>
                </a:avLst>
              </a:prstGeom>
              <a:solidFill>
                <a:schemeClr val="accent1"/>
              </a:solidFill>
              <a:ln w="9525" algn="ctr">
                <a:solidFill>
                  <a:srgbClr val="333333"/>
                </a:solidFill>
                <a:miter lim="800000"/>
                <a:headEnd/>
                <a:tailEnd/>
              </a:ln>
              <a:effectLst>
                <a:outerShdw dist="127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547" name="Oval 235"/>
              <p:cNvSpPr>
                <a:spLocks noChangeArrowheads="1"/>
              </p:cNvSpPr>
              <p:nvPr/>
            </p:nvSpPr>
            <p:spPr bwMode="auto">
              <a:xfrm>
                <a:off x="4920" y="2408"/>
                <a:ext cx="432" cy="432"/>
              </a:xfrm>
              <a:prstGeom prst="ellipse">
                <a:avLst/>
              </a:prstGeom>
              <a:noFill/>
              <a:ln w="38100" algn="ctr">
                <a:solidFill>
                  <a:srgbClr val="333333"/>
                </a:solidFill>
                <a:round/>
                <a:headEnd/>
                <a:tailEnd/>
              </a:ln>
              <a:effectLst>
                <a:outerShdw dist="127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3548" name="Group 236"/>
            <p:cNvGrpSpPr>
              <a:grpSpLocks/>
            </p:cNvGrpSpPr>
            <p:nvPr/>
          </p:nvGrpSpPr>
          <p:grpSpPr bwMode="auto">
            <a:xfrm rot="-360183">
              <a:off x="2472" y="1480"/>
              <a:ext cx="148" cy="153"/>
              <a:chOff x="4920" y="2408"/>
              <a:chExt cx="432" cy="432"/>
            </a:xfrm>
          </p:grpSpPr>
          <p:sp>
            <p:nvSpPr>
              <p:cNvPr id="13549" name="AutoShape 237"/>
              <p:cNvSpPr>
                <a:spLocks noChangeArrowheads="1"/>
              </p:cNvSpPr>
              <p:nvPr/>
            </p:nvSpPr>
            <p:spPr bwMode="auto">
              <a:xfrm>
                <a:off x="4920" y="2424"/>
                <a:ext cx="432" cy="416"/>
              </a:xfrm>
              <a:prstGeom prst="star16">
                <a:avLst>
                  <a:gd name="adj" fmla="val 5625"/>
                </a:avLst>
              </a:prstGeom>
              <a:solidFill>
                <a:schemeClr val="accent1"/>
              </a:solidFill>
              <a:ln w="9525" algn="ctr">
                <a:solidFill>
                  <a:srgbClr val="333333"/>
                </a:solidFill>
                <a:miter lim="800000"/>
                <a:headEnd/>
                <a:tailEnd/>
              </a:ln>
              <a:effectLst>
                <a:outerShdw dist="127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550" name="Oval 238"/>
              <p:cNvSpPr>
                <a:spLocks noChangeArrowheads="1"/>
              </p:cNvSpPr>
              <p:nvPr/>
            </p:nvSpPr>
            <p:spPr bwMode="auto">
              <a:xfrm>
                <a:off x="4920" y="2408"/>
                <a:ext cx="432" cy="432"/>
              </a:xfrm>
              <a:prstGeom prst="ellipse">
                <a:avLst/>
              </a:prstGeom>
              <a:noFill/>
              <a:ln w="38100" algn="ctr">
                <a:solidFill>
                  <a:srgbClr val="333333"/>
                </a:solidFill>
                <a:round/>
                <a:headEnd/>
                <a:tailEnd/>
              </a:ln>
              <a:effectLst>
                <a:outerShdw dist="127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3553" name="WordArt 241"/>
          <p:cNvSpPr>
            <a:spLocks noChangeArrowheads="1" noChangeShapeType="1" noTextEdit="1"/>
          </p:cNvSpPr>
          <p:nvPr/>
        </p:nvSpPr>
        <p:spPr bwMode="auto">
          <a:xfrm>
            <a:off x="3203575" y="549275"/>
            <a:ext cx="5329238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336 : 4 = 84 (км/ч)</a:t>
            </a:r>
          </a:p>
        </p:txBody>
      </p:sp>
      <p:sp>
        <p:nvSpPr>
          <p:cNvPr id="13555" name="WordArt 243"/>
          <p:cNvSpPr>
            <a:spLocks noChangeArrowheads="1" noChangeShapeType="1" noTextEdit="1"/>
          </p:cNvSpPr>
          <p:nvPr/>
        </p:nvSpPr>
        <p:spPr bwMode="auto">
          <a:xfrm>
            <a:off x="2339975" y="1484313"/>
            <a:ext cx="5329238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126 : 3 = 42 (км/ч)</a:t>
            </a:r>
          </a:p>
        </p:txBody>
      </p:sp>
      <p:sp>
        <p:nvSpPr>
          <p:cNvPr id="13556" name="AutoShape 244"/>
          <p:cNvSpPr>
            <a:spLocks noChangeArrowheads="1"/>
          </p:cNvSpPr>
          <p:nvPr/>
        </p:nvSpPr>
        <p:spPr bwMode="auto">
          <a:xfrm>
            <a:off x="323850" y="2565400"/>
            <a:ext cx="6192838" cy="1943100"/>
          </a:xfrm>
          <a:prstGeom prst="wedgeRoundRectCallout">
            <a:avLst>
              <a:gd name="adj1" fmla="val 69125"/>
              <a:gd name="adj2" fmla="val 13398"/>
              <a:gd name="adj3" fmla="val 16667"/>
            </a:avLst>
          </a:prstGeom>
          <a:solidFill>
            <a:srgbClr val="FFFFFF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>
                <a:solidFill>
                  <a:srgbClr val="FF0000"/>
                </a:solidFill>
                <a:latin typeface="Georgia" pitchFamily="18" charset="0"/>
              </a:rPr>
              <a:t>Частное показывает, во сколько раз одно число больше ( или меньше) другого.</a:t>
            </a:r>
            <a:endParaRPr lang="ru-RU" sz="2800" b="1" i="1">
              <a:solidFill>
                <a:srgbClr val="006600"/>
              </a:solidFill>
              <a:latin typeface="Georgia" pitchFamily="18" charset="0"/>
            </a:endParaRPr>
          </a:p>
        </p:txBody>
      </p:sp>
      <p:sp>
        <p:nvSpPr>
          <p:cNvPr id="13557" name="WordArt 245"/>
          <p:cNvSpPr>
            <a:spLocks noChangeArrowheads="1" noChangeShapeType="1" noTextEdit="1"/>
          </p:cNvSpPr>
          <p:nvPr/>
        </p:nvSpPr>
        <p:spPr bwMode="auto">
          <a:xfrm>
            <a:off x="1042988" y="5229225"/>
            <a:ext cx="3240087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84 : 42 =</a:t>
            </a:r>
          </a:p>
        </p:txBody>
      </p:sp>
      <p:sp>
        <p:nvSpPr>
          <p:cNvPr id="13558" name="AutoShape 246"/>
          <p:cNvSpPr>
            <a:spLocks noChangeArrowheads="1"/>
          </p:cNvSpPr>
          <p:nvPr/>
        </p:nvSpPr>
        <p:spPr bwMode="auto">
          <a:xfrm>
            <a:off x="4067175" y="4365625"/>
            <a:ext cx="2305050" cy="2665413"/>
          </a:xfrm>
          <a:prstGeom prst="irregularSeal1">
            <a:avLst/>
          </a:prstGeom>
          <a:gradFill rotWithShape="1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800" b="1" i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3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3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53" grpId="0" animBg="1"/>
      <p:bldP spid="13555" grpId="0" animBg="1"/>
      <p:bldP spid="13556" grpId="0" animBg="1"/>
      <p:bldP spid="13557" grpId="0" animBg="1"/>
      <p:bldP spid="1355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3" name="Group 7"/>
          <p:cNvGrpSpPr>
            <a:grpSpLocks/>
          </p:cNvGrpSpPr>
          <p:nvPr/>
        </p:nvGrpSpPr>
        <p:grpSpPr bwMode="auto">
          <a:xfrm>
            <a:off x="684213" y="549275"/>
            <a:ext cx="2520950" cy="576263"/>
            <a:chOff x="1746" y="1979"/>
            <a:chExt cx="3175" cy="771"/>
          </a:xfrm>
        </p:grpSpPr>
        <p:sp>
          <p:nvSpPr>
            <p:cNvPr id="9224" name="Oval 8"/>
            <p:cNvSpPr>
              <a:spLocks noChangeArrowheads="1"/>
            </p:cNvSpPr>
            <p:nvPr/>
          </p:nvSpPr>
          <p:spPr bwMode="auto">
            <a:xfrm>
              <a:off x="2562" y="2387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5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746" y="1979"/>
              <a:ext cx="3175" cy="7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b="1" i="1" kern="10">
                  <a:ln w="19050">
                    <a:solidFill>
                      <a:srgbClr val="FFCC99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a   1 = </a:t>
              </a:r>
              <a:r>
                <a:rPr lang="ru-RU" sz="3200" b="1" i="1" kern="10">
                  <a:ln w="19050">
                    <a:solidFill>
                      <a:srgbClr val="FFCC99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а</a:t>
              </a:r>
            </a:p>
          </p:txBody>
        </p:sp>
      </p:grpSp>
      <p:pic>
        <p:nvPicPr>
          <p:cNvPr id="9226" name="Picture 10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8263" y="2420938"/>
            <a:ext cx="2725737" cy="4149725"/>
          </a:xfrm>
          <a:prstGeom prst="rect">
            <a:avLst/>
          </a:prstGeom>
          <a:noFill/>
        </p:spPr>
      </p:pic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3492500" y="765175"/>
            <a:ext cx="976313" cy="198438"/>
          </a:xfrm>
          <a:prstGeom prst="rightArrow">
            <a:avLst>
              <a:gd name="adj1" fmla="val 50000"/>
              <a:gd name="adj2" fmla="val 123000"/>
            </a:avLst>
          </a:prstGeom>
          <a:solidFill>
            <a:srgbClr val="008000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8" name="WordArt 12"/>
          <p:cNvSpPr>
            <a:spLocks noChangeArrowheads="1" noChangeShapeType="1" noTextEdit="1"/>
          </p:cNvSpPr>
          <p:nvPr/>
        </p:nvSpPr>
        <p:spPr bwMode="auto">
          <a:xfrm>
            <a:off x="4643438" y="549275"/>
            <a:ext cx="273685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a : 1 = </a:t>
            </a:r>
            <a:r>
              <a:rPr lang="ru-RU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а</a:t>
            </a:r>
          </a:p>
        </p:txBody>
      </p:sp>
      <p:sp>
        <p:nvSpPr>
          <p:cNvPr id="9229" name="WordArt 13"/>
          <p:cNvSpPr>
            <a:spLocks noChangeArrowheads="1" noChangeShapeType="1" noTextEdit="1"/>
          </p:cNvSpPr>
          <p:nvPr/>
        </p:nvSpPr>
        <p:spPr bwMode="auto">
          <a:xfrm>
            <a:off x="827088" y="1557338"/>
            <a:ext cx="27368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48 : 1 = ...</a:t>
            </a:r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>
            <a:off x="2843213" y="981075"/>
            <a:ext cx="1944687" cy="1873250"/>
          </a:xfrm>
          <a:prstGeom prst="irregularSeal1">
            <a:avLst/>
          </a:prstGeom>
          <a:gradFill rotWithShape="1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>
                <a:solidFill>
                  <a:srgbClr val="FF0000"/>
                </a:solidFill>
                <a:latin typeface="Times New Roman" pitchFamily="18" charset="0"/>
              </a:rPr>
              <a:t>48</a:t>
            </a:r>
          </a:p>
        </p:txBody>
      </p:sp>
      <p:sp>
        <p:nvSpPr>
          <p:cNvPr id="9231" name="WordArt 15"/>
          <p:cNvSpPr>
            <a:spLocks noChangeArrowheads="1" noChangeShapeType="1" noTextEdit="1"/>
          </p:cNvSpPr>
          <p:nvPr/>
        </p:nvSpPr>
        <p:spPr bwMode="auto">
          <a:xfrm>
            <a:off x="900113" y="2636838"/>
            <a:ext cx="27368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73 : 1 = ...</a:t>
            </a:r>
          </a:p>
        </p:txBody>
      </p:sp>
      <p:sp>
        <p:nvSpPr>
          <p:cNvPr id="9232" name="AutoShape 16"/>
          <p:cNvSpPr>
            <a:spLocks noChangeArrowheads="1"/>
          </p:cNvSpPr>
          <p:nvPr/>
        </p:nvSpPr>
        <p:spPr bwMode="auto">
          <a:xfrm>
            <a:off x="2916238" y="2062163"/>
            <a:ext cx="1944687" cy="1873250"/>
          </a:xfrm>
          <a:prstGeom prst="irregularSeal1">
            <a:avLst/>
          </a:prstGeom>
          <a:gradFill rotWithShape="1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>
                <a:solidFill>
                  <a:srgbClr val="FF0000"/>
                </a:solidFill>
                <a:latin typeface="Times New Roman" pitchFamily="18" charset="0"/>
              </a:rPr>
              <a:t>73</a:t>
            </a:r>
          </a:p>
        </p:txBody>
      </p:sp>
      <p:sp>
        <p:nvSpPr>
          <p:cNvPr id="9233" name="WordArt 17"/>
          <p:cNvSpPr>
            <a:spLocks noChangeArrowheads="1" noChangeShapeType="1" noTextEdit="1"/>
          </p:cNvSpPr>
          <p:nvPr/>
        </p:nvSpPr>
        <p:spPr bwMode="auto">
          <a:xfrm>
            <a:off x="900113" y="3716338"/>
            <a:ext cx="27368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16 : 1 = ...</a:t>
            </a:r>
          </a:p>
        </p:txBody>
      </p:sp>
      <p:sp>
        <p:nvSpPr>
          <p:cNvPr id="9235" name="AutoShape 19"/>
          <p:cNvSpPr>
            <a:spLocks noChangeArrowheads="1"/>
          </p:cNvSpPr>
          <p:nvPr/>
        </p:nvSpPr>
        <p:spPr bwMode="auto">
          <a:xfrm>
            <a:off x="2843213" y="3141663"/>
            <a:ext cx="1944687" cy="1873250"/>
          </a:xfrm>
          <a:prstGeom prst="irregularSeal1">
            <a:avLst/>
          </a:prstGeom>
          <a:gradFill rotWithShape="1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 b="1" i="1">
                <a:solidFill>
                  <a:srgbClr val="FF0000"/>
                </a:solidFill>
                <a:latin typeface="Times New Roman" pitchFamily="18" charset="0"/>
              </a:rPr>
              <a:t>16</a:t>
            </a:r>
          </a:p>
        </p:txBody>
      </p:sp>
      <p:sp>
        <p:nvSpPr>
          <p:cNvPr id="9236" name="AutoShape 20"/>
          <p:cNvSpPr>
            <a:spLocks noChangeArrowheads="1"/>
          </p:cNvSpPr>
          <p:nvPr/>
        </p:nvSpPr>
        <p:spPr bwMode="auto">
          <a:xfrm>
            <a:off x="539750" y="4941888"/>
            <a:ext cx="6192838" cy="1439862"/>
          </a:xfrm>
          <a:prstGeom prst="wedgeRoundRectCallout">
            <a:avLst>
              <a:gd name="adj1" fmla="val 61944"/>
              <a:gd name="adj2" fmla="val -112625"/>
              <a:gd name="adj3" fmla="val 16667"/>
            </a:avLst>
          </a:prstGeom>
          <a:solidFill>
            <a:srgbClr val="FFFFFF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>
                <a:solidFill>
                  <a:srgbClr val="FF0000"/>
                </a:solidFill>
                <a:latin typeface="Georgia" pitchFamily="18" charset="0"/>
              </a:rPr>
              <a:t>При делении любого числа на </a:t>
            </a:r>
            <a:r>
              <a:rPr lang="ru-RU" sz="3200" b="1" i="1">
                <a:solidFill>
                  <a:srgbClr val="006600"/>
                </a:solidFill>
                <a:latin typeface="Times New Roman" pitchFamily="18" charset="0"/>
              </a:rPr>
              <a:t>1</a:t>
            </a:r>
            <a:r>
              <a:rPr lang="ru-RU" sz="2800" b="1" i="1">
                <a:solidFill>
                  <a:srgbClr val="FF0000"/>
                </a:solidFill>
                <a:latin typeface="Georgia" pitchFamily="18" charset="0"/>
              </a:rPr>
              <a:t> получается  </a:t>
            </a:r>
          </a:p>
          <a:p>
            <a:pPr algn="ctr"/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это же число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  <p:bldP spid="9235" grpId="0" animBg="1"/>
      <p:bldP spid="92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684213" y="549275"/>
            <a:ext cx="2520950" cy="576263"/>
            <a:chOff x="1746" y="1979"/>
            <a:chExt cx="3175" cy="771"/>
          </a:xfrm>
        </p:grpSpPr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2562" y="2387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0" name="WordArt 8"/>
            <p:cNvSpPr>
              <a:spLocks noChangeArrowheads="1" noChangeShapeType="1" noTextEdit="1"/>
            </p:cNvSpPr>
            <p:nvPr/>
          </p:nvSpPr>
          <p:spPr bwMode="auto">
            <a:xfrm>
              <a:off x="1746" y="1979"/>
              <a:ext cx="3175" cy="7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b="1" i="1" kern="10">
                  <a:ln w="19050">
                    <a:solidFill>
                      <a:srgbClr val="FFCC99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a   1 = </a:t>
              </a:r>
              <a:r>
                <a:rPr lang="ru-RU" sz="3200" b="1" i="1" kern="10">
                  <a:ln w="19050">
                    <a:solidFill>
                      <a:srgbClr val="FFCC99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а</a:t>
              </a:r>
            </a:p>
          </p:txBody>
        </p:sp>
      </p:grpSp>
      <p:pic>
        <p:nvPicPr>
          <p:cNvPr id="8201" name="Picture 9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8263" y="2420938"/>
            <a:ext cx="2725737" cy="4149725"/>
          </a:xfrm>
          <a:prstGeom prst="rect">
            <a:avLst/>
          </a:prstGeom>
          <a:noFill/>
        </p:spPr>
      </p:pic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3492500" y="765175"/>
            <a:ext cx="976313" cy="198438"/>
          </a:xfrm>
          <a:prstGeom prst="rightArrow">
            <a:avLst>
              <a:gd name="adj1" fmla="val 50000"/>
              <a:gd name="adj2" fmla="val 123000"/>
            </a:avLst>
          </a:prstGeom>
          <a:solidFill>
            <a:srgbClr val="008000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3" name="WordArt 11"/>
          <p:cNvSpPr>
            <a:spLocks noChangeArrowheads="1" noChangeShapeType="1" noTextEdit="1"/>
          </p:cNvSpPr>
          <p:nvPr/>
        </p:nvSpPr>
        <p:spPr bwMode="auto">
          <a:xfrm>
            <a:off x="4643438" y="549275"/>
            <a:ext cx="273685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a : a = 1</a:t>
            </a:r>
            <a:endParaRPr lang="ru-RU" sz="3200" b="1" i="1" kern="10">
              <a:ln w="19050">
                <a:solidFill>
                  <a:srgbClr val="FFCC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205" name="WordArt 13"/>
          <p:cNvSpPr>
            <a:spLocks noChangeArrowheads="1" noChangeShapeType="1" noTextEdit="1"/>
          </p:cNvSpPr>
          <p:nvPr/>
        </p:nvSpPr>
        <p:spPr bwMode="auto">
          <a:xfrm>
            <a:off x="827088" y="1557338"/>
            <a:ext cx="33845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48 : 48 = ...</a:t>
            </a:r>
          </a:p>
        </p:txBody>
      </p:sp>
      <p:sp>
        <p:nvSpPr>
          <p:cNvPr id="8207" name="WordArt 15"/>
          <p:cNvSpPr>
            <a:spLocks noChangeArrowheads="1" noChangeShapeType="1" noTextEdit="1"/>
          </p:cNvSpPr>
          <p:nvPr/>
        </p:nvSpPr>
        <p:spPr bwMode="auto">
          <a:xfrm>
            <a:off x="827088" y="2492375"/>
            <a:ext cx="33845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13 : 13 = ...</a:t>
            </a:r>
          </a:p>
        </p:txBody>
      </p:sp>
      <p:sp>
        <p:nvSpPr>
          <p:cNvPr id="8208" name="WordArt 16"/>
          <p:cNvSpPr>
            <a:spLocks noChangeArrowheads="1" noChangeShapeType="1" noTextEdit="1"/>
          </p:cNvSpPr>
          <p:nvPr/>
        </p:nvSpPr>
        <p:spPr bwMode="auto">
          <a:xfrm>
            <a:off x="1116013" y="3429000"/>
            <a:ext cx="3095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 : 5 = ...</a:t>
            </a:r>
          </a:p>
        </p:txBody>
      </p:sp>
      <p:sp>
        <p:nvSpPr>
          <p:cNvPr id="8209" name="AutoShape 17"/>
          <p:cNvSpPr>
            <a:spLocks noChangeArrowheads="1"/>
          </p:cNvSpPr>
          <p:nvPr/>
        </p:nvSpPr>
        <p:spPr bwMode="auto">
          <a:xfrm>
            <a:off x="3348038" y="1196975"/>
            <a:ext cx="2808287" cy="345598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00FF00">
                  <a:gamma/>
                  <a:tint val="10196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4127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60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ru-RU" sz="20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210" name="AutoShape 18"/>
          <p:cNvSpPr>
            <a:spLocks noChangeArrowheads="1"/>
          </p:cNvSpPr>
          <p:nvPr/>
        </p:nvSpPr>
        <p:spPr bwMode="auto">
          <a:xfrm>
            <a:off x="539750" y="4941888"/>
            <a:ext cx="6192838" cy="1439862"/>
          </a:xfrm>
          <a:prstGeom prst="wedgeRoundRectCallout">
            <a:avLst>
              <a:gd name="adj1" fmla="val 61944"/>
              <a:gd name="adj2" fmla="val -112625"/>
              <a:gd name="adj3" fmla="val 16667"/>
            </a:avLst>
          </a:prstGeom>
          <a:solidFill>
            <a:srgbClr val="FFFFFF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>
                <a:solidFill>
                  <a:srgbClr val="FF0000"/>
                </a:solidFill>
                <a:latin typeface="Georgia" pitchFamily="18" charset="0"/>
              </a:rPr>
              <a:t>При делении числа на это же число получается  </a:t>
            </a:r>
            <a:r>
              <a:rPr lang="ru-RU" sz="2800" b="1" i="1">
                <a:solidFill>
                  <a:srgbClr val="006600"/>
                </a:solidFill>
                <a:latin typeface="Georgia" pitchFamily="18" charset="0"/>
              </a:rPr>
              <a:t>единица</a:t>
            </a:r>
          </a:p>
        </p:txBody>
      </p: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6804025" y="1484313"/>
            <a:ext cx="1657350" cy="619125"/>
            <a:chOff x="4286" y="935"/>
            <a:chExt cx="1044" cy="390"/>
          </a:xfrm>
        </p:grpSpPr>
        <p:sp>
          <p:nvSpPr>
            <p:cNvPr id="8211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4286" y="935"/>
              <a:ext cx="1044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b="1" i="1" kern="10">
                  <a:ln w="19050">
                    <a:solidFill>
                      <a:srgbClr val="FFCC99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a = 0</a:t>
              </a:r>
              <a:endParaRPr lang="ru-RU" sz="32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endParaRPr>
            </a:p>
          </p:txBody>
        </p:sp>
        <p:sp>
          <p:nvSpPr>
            <p:cNvPr id="8212" name="Freeform 20"/>
            <p:cNvSpPr>
              <a:spLocks/>
            </p:cNvSpPr>
            <p:nvPr/>
          </p:nvSpPr>
          <p:spPr bwMode="auto">
            <a:xfrm>
              <a:off x="4694" y="935"/>
              <a:ext cx="218" cy="390"/>
            </a:xfrm>
            <a:custGeom>
              <a:avLst/>
              <a:gdLst/>
              <a:ahLst/>
              <a:cxnLst>
                <a:cxn ang="0">
                  <a:pos x="0" y="390"/>
                </a:cxn>
                <a:cxn ang="0">
                  <a:pos x="218" y="0"/>
                </a:cxn>
              </a:cxnLst>
              <a:rect l="0" t="0" r="r" b="b"/>
              <a:pathLst>
                <a:path w="218" h="390">
                  <a:moveTo>
                    <a:pt x="0" y="390"/>
                  </a:moveTo>
                  <a:lnTo>
                    <a:pt x="218" y="0"/>
                  </a:lnTo>
                </a:path>
              </a:pathLst>
            </a:cu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 animBg="1"/>
      <p:bldP spid="8203" grpId="0" animBg="1"/>
      <p:bldP spid="8205" grpId="0" animBg="1"/>
      <p:bldP spid="8207" grpId="0" animBg="1"/>
      <p:bldP spid="8208" grpId="0" animBg="1"/>
      <p:bldP spid="8209" grpId="0" animBg="1"/>
      <p:bldP spid="8210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1050</Words>
  <Application>Microsoft Office PowerPoint</Application>
  <PresentationFormat>Экран (4:3)</PresentationFormat>
  <Paragraphs>465</Paragraphs>
  <Slides>27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Оформление по умолчанию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Самостоятельная работа.</vt:lpstr>
    </vt:vector>
  </TitlesOfParts>
  <Company>UCL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MAMA</dc:creator>
  <cp:lastModifiedBy>User</cp:lastModifiedBy>
  <cp:revision>10</cp:revision>
  <dcterms:created xsi:type="dcterms:W3CDTF">2009-07-17T07:11:18Z</dcterms:created>
  <dcterms:modified xsi:type="dcterms:W3CDTF">2013-01-08T17:25:15Z</dcterms:modified>
</cp:coreProperties>
</file>