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9" r:id="rId3"/>
    <p:sldId id="258" r:id="rId4"/>
    <p:sldId id="257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9E5EC-14DB-4375-815F-4A73569BD6F9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74F4F-E211-4223-9CA6-317E21B136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5BC5-6EFA-4675-B4F7-B556504BD57E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2BF87-0E72-4BBA-B324-4A20279E3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5BC5-6EFA-4675-B4F7-B556504BD57E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2BF87-0E72-4BBA-B324-4A20279E3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5BC5-6EFA-4675-B4F7-B556504BD57E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2BF87-0E72-4BBA-B324-4A20279E3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5BC5-6EFA-4675-B4F7-B556504BD57E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2BF87-0E72-4BBA-B324-4A20279E3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5BC5-6EFA-4675-B4F7-B556504BD57E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2BF87-0E72-4BBA-B324-4A20279E3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5BC5-6EFA-4675-B4F7-B556504BD57E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2BF87-0E72-4BBA-B324-4A20279E3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5BC5-6EFA-4675-B4F7-B556504BD57E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2BF87-0E72-4BBA-B324-4A20279E3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5BC5-6EFA-4675-B4F7-B556504BD57E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2BF87-0E72-4BBA-B324-4A20279E3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5BC5-6EFA-4675-B4F7-B556504BD57E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2BF87-0E72-4BBA-B324-4A20279E3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5BC5-6EFA-4675-B4F7-B556504BD57E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2BF87-0E72-4BBA-B324-4A20279E30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5BC5-6EFA-4675-B4F7-B556504BD57E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E2BF87-0E72-4BBA-B324-4A20279E30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C75BC5-6EFA-4675-B4F7-B556504BD57E}" type="datetimeFigureOut">
              <a:rPr lang="ru-RU" smtClean="0"/>
              <a:pPr/>
              <a:t>08.01.2013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E2BF87-0E72-4BBA-B324-4A20279E301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Деление и умножение обыкновенных дробей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smtClean="0"/>
              <a:t>Путешествие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Решаем устно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Верно ли равенство:</a:t>
            </a:r>
            <a:endParaRPr lang="ru-RU" sz="5400" dirty="0" smtClean="0"/>
          </a:p>
          <a:p>
            <a:pPr algn="ctr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2/5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=17 /5</a:t>
            </a:r>
          </a:p>
          <a:p>
            <a:pPr algn="ctr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8 ½ = 17/2</a:t>
            </a:r>
          </a:p>
          <a:p>
            <a:pPr algn="ctr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81/4 = 2 1/4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Самостоятельная работа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1</a:t>
            </a:r>
            <a:r>
              <a:rPr lang="ru-RU" sz="2000" dirty="0" smtClean="0"/>
              <a:t> 1/7 : 5 1/3 = ?</a:t>
            </a:r>
          </a:p>
          <a:p>
            <a:pPr algn="ctr"/>
            <a:r>
              <a:rPr lang="ru-RU" sz="2000" dirty="0" smtClean="0"/>
              <a:t>? * 2 1/3 = ?</a:t>
            </a:r>
          </a:p>
          <a:p>
            <a:pPr algn="ctr"/>
            <a:r>
              <a:rPr lang="ru-RU" sz="2000" dirty="0" smtClean="0"/>
              <a:t>? : 5/6 = ? </a:t>
            </a:r>
          </a:p>
          <a:p>
            <a:pPr algn="ctr"/>
            <a:r>
              <a:rPr lang="ru-RU" sz="2000" dirty="0" smtClean="0"/>
              <a:t>? : 4 1/ 5 =?</a:t>
            </a:r>
          </a:p>
          <a:p>
            <a:pPr algn="ctr"/>
            <a:r>
              <a:rPr lang="ru-RU" sz="2000" dirty="0" smtClean="0"/>
              <a:t>? * 3 1/9 = ?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Транспорт путешествия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3/14 – К ;  ½ - А ; 3/5 – Т ; 1/7 – Е ; 4/9 – Р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КАТЕР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http://im3-tub.yandex.net/i?id=213437650&amp;tov=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3429000"/>
            <a:ext cx="3286148" cy="2227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Решение уравнения (капелька горючего)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1 команде:  7/8 </a:t>
            </a:r>
            <a:r>
              <a:rPr lang="ru-RU" dirty="0" err="1" smtClean="0"/>
              <a:t>х</a:t>
            </a:r>
            <a:r>
              <a:rPr lang="ru-RU" dirty="0" smtClean="0"/>
              <a:t> + 1/3 = 7/12</a:t>
            </a:r>
          </a:p>
          <a:p>
            <a:pPr algn="ctr">
              <a:buNone/>
            </a:pPr>
            <a:r>
              <a:rPr lang="ru-RU" dirty="0" smtClean="0"/>
              <a:t>2 команде: 5 ½ - 1/6у =2 1/3</a:t>
            </a:r>
          </a:p>
          <a:p>
            <a:pPr algn="ctr">
              <a:buNone/>
            </a:pPr>
            <a:r>
              <a:rPr lang="ru-RU" dirty="0" smtClean="0"/>
              <a:t>3 команде: 5/6 </a:t>
            </a:r>
            <a:r>
              <a:rPr lang="ru-RU" dirty="0" err="1" smtClean="0"/>
              <a:t>х</a:t>
            </a:r>
            <a:r>
              <a:rPr lang="ru-RU" dirty="0" smtClean="0"/>
              <a:t> + ¼ = 5/12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Команда якорь (решить самостоятельно)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0,08/ 0,02 + 3,93/0,3</a:t>
            </a:r>
          </a:p>
          <a:p>
            <a:pPr algn="ctr"/>
            <a:r>
              <a:rPr lang="ru-RU" dirty="0" smtClean="0"/>
              <a:t>2- 1/3 /4 1/6*0,6</a:t>
            </a:r>
          </a:p>
          <a:p>
            <a:pPr algn="ctr"/>
            <a:r>
              <a:rPr lang="ru-RU" dirty="0" smtClean="0"/>
              <a:t>4/1 1/3 – 0,12* 1/12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Ответы к 6, 7 слайду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2/7 ; 19 ; 1/5</a:t>
            </a:r>
          </a:p>
          <a:p>
            <a:pPr algn="ctr"/>
            <a:endParaRPr lang="ru-RU" dirty="0" smtClean="0"/>
          </a:p>
          <a:p>
            <a:pPr algn="ctr"/>
            <a:r>
              <a:rPr lang="ru-RU" smtClean="0"/>
              <a:t>17,1 ;  2/3 ; 2,99</a:t>
            </a:r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</TotalTime>
  <Words>153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Деление и умножение обыкновенных дробей</vt:lpstr>
      <vt:lpstr>Решаем устно</vt:lpstr>
      <vt:lpstr>Самостоятельная работа </vt:lpstr>
      <vt:lpstr>Транспорт путешествия</vt:lpstr>
      <vt:lpstr>Решение уравнения (капелька горючего)</vt:lpstr>
      <vt:lpstr>Команда якорь (решить самостоятельно)</vt:lpstr>
      <vt:lpstr>Ответы к 6, 7 слайду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Деление и умножение обыкновенных дробей</dc:title>
  <dc:creator>полев влади</dc:creator>
  <cp:lastModifiedBy>User</cp:lastModifiedBy>
  <cp:revision>16</cp:revision>
  <dcterms:created xsi:type="dcterms:W3CDTF">2010-02-16T06:17:59Z</dcterms:created>
  <dcterms:modified xsi:type="dcterms:W3CDTF">2013-01-08T17:02:34Z</dcterms:modified>
</cp:coreProperties>
</file>