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8" r:id="rId11"/>
    <p:sldId id="269" r:id="rId12"/>
    <p:sldId id="270" r:id="rId13"/>
    <p:sldId id="273" r:id="rId14"/>
    <p:sldId id="272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5" r:id="rId25"/>
    <p:sldId id="283" r:id="rId26"/>
    <p:sldId id="287" r:id="rId27"/>
    <p:sldId id="289" r:id="rId28"/>
    <p:sldId id="292" r:id="rId29"/>
    <p:sldId id="290" r:id="rId30"/>
    <p:sldId id="291" r:id="rId31"/>
    <p:sldId id="284" r:id="rId32"/>
    <p:sldId id="286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FFFF99"/>
    <a:srgbClr val="FF0066"/>
    <a:srgbClr val="00FF00"/>
    <a:srgbClr val="66CCFF"/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6" Type="http://schemas.openxmlformats.org/officeDocument/2006/relationships/image" Target="../media/image82.wmf"/><Relationship Id="rId5" Type="http://schemas.openxmlformats.org/officeDocument/2006/relationships/image" Target="../media/image81.wmf"/><Relationship Id="rId4" Type="http://schemas.openxmlformats.org/officeDocument/2006/relationships/image" Target="../media/image8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image" Target="../media/image107.wmf"/><Relationship Id="rId18" Type="http://schemas.openxmlformats.org/officeDocument/2006/relationships/image" Target="../media/image11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12" Type="http://schemas.openxmlformats.org/officeDocument/2006/relationships/image" Target="../media/image106.wmf"/><Relationship Id="rId17" Type="http://schemas.openxmlformats.org/officeDocument/2006/relationships/image" Target="../media/image111.wmf"/><Relationship Id="rId2" Type="http://schemas.openxmlformats.org/officeDocument/2006/relationships/image" Target="../media/image96.wmf"/><Relationship Id="rId16" Type="http://schemas.openxmlformats.org/officeDocument/2006/relationships/image" Target="../media/image110.wmf"/><Relationship Id="rId20" Type="http://schemas.openxmlformats.org/officeDocument/2006/relationships/image" Target="../media/image114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5" Type="http://schemas.openxmlformats.org/officeDocument/2006/relationships/image" Target="../media/image109.wmf"/><Relationship Id="rId10" Type="http://schemas.openxmlformats.org/officeDocument/2006/relationships/image" Target="../media/image104.wmf"/><Relationship Id="rId19" Type="http://schemas.openxmlformats.org/officeDocument/2006/relationships/image" Target="../media/image113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Relationship Id="rId14" Type="http://schemas.openxmlformats.org/officeDocument/2006/relationships/image" Target="../media/image108.wmf"/></Relationships>
</file>

<file path=ppt/drawings/_rels/vmlDrawing2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image" Target="../media/image127.wmf"/><Relationship Id="rId18" Type="http://schemas.openxmlformats.org/officeDocument/2006/relationships/image" Target="../media/image132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17" Type="http://schemas.openxmlformats.org/officeDocument/2006/relationships/image" Target="../media/image131.wmf"/><Relationship Id="rId2" Type="http://schemas.openxmlformats.org/officeDocument/2006/relationships/image" Target="../media/image116.wmf"/><Relationship Id="rId16" Type="http://schemas.openxmlformats.org/officeDocument/2006/relationships/image" Target="../media/image130.wmf"/><Relationship Id="rId20" Type="http://schemas.openxmlformats.org/officeDocument/2006/relationships/image" Target="../media/image134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5" Type="http://schemas.openxmlformats.org/officeDocument/2006/relationships/image" Target="../media/image129.wmf"/><Relationship Id="rId10" Type="http://schemas.openxmlformats.org/officeDocument/2006/relationships/image" Target="../media/image124.wmf"/><Relationship Id="rId19" Type="http://schemas.openxmlformats.org/officeDocument/2006/relationships/image" Target="../media/image133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Relationship Id="rId14" Type="http://schemas.openxmlformats.org/officeDocument/2006/relationships/image" Target="../media/image128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wmf"/><Relationship Id="rId13" Type="http://schemas.openxmlformats.org/officeDocument/2006/relationships/image" Target="../media/image147.wmf"/><Relationship Id="rId18" Type="http://schemas.openxmlformats.org/officeDocument/2006/relationships/image" Target="../media/image152.wmf"/><Relationship Id="rId3" Type="http://schemas.openxmlformats.org/officeDocument/2006/relationships/image" Target="../media/image137.wmf"/><Relationship Id="rId7" Type="http://schemas.openxmlformats.org/officeDocument/2006/relationships/image" Target="../media/image141.wmf"/><Relationship Id="rId12" Type="http://schemas.openxmlformats.org/officeDocument/2006/relationships/image" Target="../media/image146.wmf"/><Relationship Id="rId17" Type="http://schemas.openxmlformats.org/officeDocument/2006/relationships/image" Target="../media/image151.wmf"/><Relationship Id="rId2" Type="http://schemas.openxmlformats.org/officeDocument/2006/relationships/image" Target="../media/image136.wmf"/><Relationship Id="rId16" Type="http://schemas.openxmlformats.org/officeDocument/2006/relationships/image" Target="../media/image150.wmf"/><Relationship Id="rId20" Type="http://schemas.openxmlformats.org/officeDocument/2006/relationships/image" Target="../media/image154.wmf"/><Relationship Id="rId1" Type="http://schemas.openxmlformats.org/officeDocument/2006/relationships/image" Target="../media/image135.wmf"/><Relationship Id="rId6" Type="http://schemas.openxmlformats.org/officeDocument/2006/relationships/image" Target="../media/image140.wmf"/><Relationship Id="rId11" Type="http://schemas.openxmlformats.org/officeDocument/2006/relationships/image" Target="../media/image145.wmf"/><Relationship Id="rId5" Type="http://schemas.openxmlformats.org/officeDocument/2006/relationships/image" Target="../media/image139.wmf"/><Relationship Id="rId15" Type="http://schemas.openxmlformats.org/officeDocument/2006/relationships/image" Target="../media/image149.wmf"/><Relationship Id="rId10" Type="http://schemas.openxmlformats.org/officeDocument/2006/relationships/image" Target="../media/image144.wmf"/><Relationship Id="rId19" Type="http://schemas.openxmlformats.org/officeDocument/2006/relationships/image" Target="../media/image153.wmf"/><Relationship Id="rId4" Type="http://schemas.openxmlformats.org/officeDocument/2006/relationships/image" Target="../media/image138.wmf"/><Relationship Id="rId9" Type="http://schemas.openxmlformats.org/officeDocument/2006/relationships/image" Target="../media/image143.wmf"/><Relationship Id="rId14" Type="http://schemas.openxmlformats.org/officeDocument/2006/relationships/image" Target="../media/image148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wmf"/><Relationship Id="rId13" Type="http://schemas.openxmlformats.org/officeDocument/2006/relationships/image" Target="../media/image167.wmf"/><Relationship Id="rId18" Type="http://schemas.openxmlformats.org/officeDocument/2006/relationships/image" Target="../media/image172.wmf"/><Relationship Id="rId3" Type="http://schemas.openxmlformats.org/officeDocument/2006/relationships/image" Target="../media/image157.wmf"/><Relationship Id="rId7" Type="http://schemas.openxmlformats.org/officeDocument/2006/relationships/image" Target="../media/image161.wmf"/><Relationship Id="rId12" Type="http://schemas.openxmlformats.org/officeDocument/2006/relationships/image" Target="../media/image166.wmf"/><Relationship Id="rId17" Type="http://schemas.openxmlformats.org/officeDocument/2006/relationships/image" Target="../media/image171.wmf"/><Relationship Id="rId2" Type="http://schemas.openxmlformats.org/officeDocument/2006/relationships/image" Target="../media/image156.wmf"/><Relationship Id="rId16" Type="http://schemas.openxmlformats.org/officeDocument/2006/relationships/image" Target="../media/image170.wmf"/><Relationship Id="rId20" Type="http://schemas.openxmlformats.org/officeDocument/2006/relationships/image" Target="../media/image174.wmf"/><Relationship Id="rId1" Type="http://schemas.openxmlformats.org/officeDocument/2006/relationships/image" Target="../media/image155.wmf"/><Relationship Id="rId6" Type="http://schemas.openxmlformats.org/officeDocument/2006/relationships/image" Target="../media/image160.wmf"/><Relationship Id="rId11" Type="http://schemas.openxmlformats.org/officeDocument/2006/relationships/image" Target="../media/image165.wmf"/><Relationship Id="rId5" Type="http://schemas.openxmlformats.org/officeDocument/2006/relationships/image" Target="../media/image159.wmf"/><Relationship Id="rId15" Type="http://schemas.openxmlformats.org/officeDocument/2006/relationships/image" Target="../media/image169.wmf"/><Relationship Id="rId10" Type="http://schemas.openxmlformats.org/officeDocument/2006/relationships/image" Target="../media/image164.wmf"/><Relationship Id="rId19" Type="http://schemas.openxmlformats.org/officeDocument/2006/relationships/image" Target="../media/image173.wmf"/><Relationship Id="rId4" Type="http://schemas.openxmlformats.org/officeDocument/2006/relationships/image" Target="../media/image158.wmf"/><Relationship Id="rId9" Type="http://schemas.openxmlformats.org/officeDocument/2006/relationships/image" Target="../media/image163.wmf"/><Relationship Id="rId14" Type="http://schemas.openxmlformats.org/officeDocument/2006/relationships/image" Target="../media/image16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6096D14-7F04-4E7A-ACC0-C26E3FFD0A9E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4915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4FFE9-F03F-4A3F-99F3-5AE5A6BEF6F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9D5F89-50D2-4810-9997-E44CB65A17C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1453F266-48BF-4607-BF75-25E4B900B57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114884F-852F-4BE4-90AB-EB2A1EF0B31D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4A116-CFAB-4E81-BCD6-CE6112FE6086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8E7C4-4634-49C0-AD28-E3FC34EAFAE5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58C-8486-4C30-BA07-72E8B851830E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9C02C5-480E-4553-B95E-184F13C0E595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B36B5C-40F0-4007-A265-A7BD4632A35F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F2527-3D96-4244-A0E5-6CF0B3803CDB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3C544-4524-4307-94E6-0FD31D92E327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899C3-3B6E-470D-9269-D365F3EED83C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66FF"/>
            </a:gs>
            <a:gs pos="100000">
              <a:srgbClr val="CC66FF">
                <a:gamma/>
                <a:tint val="25098"/>
                <a:invGamma/>
              </a:srgb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ru-RU" alt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6BBF215B-F1C9-4801-8CFD-CCFFDC7A507F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4813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slide" Target="slide3.xml"/><Relationship Id="rId4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slide" Target="slide3.xml"/><Relationship Id="rId4" Type="http://schemas.openxmlformats.org/officeDocument/2006/relationships/oleObject" Target="../embeddings/oleObject4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slide" Target="slide3.xml"/><Relationship Id="rId4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slide" Target="slide3.xml"/><Relationship Id="rId4" Type="http://schemas.openxmlformats.org/officeDocument/2006/relationships/oleObject" Target="../embeddings/oleObject4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2.bin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7.bin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72.bin"/><Relationship Id="rId5" Type="http://schemas.openxmlformats.org/officeDocument/2006/relationships/oleObject" Target="../embeddings/oleObject71.bin"/><Relationship Id="rId4" Type="http://schemas.openxmlformats.org/officeDocument/2006/relationships/oleObject" Target="../embeddings/oleObject70.bin"/><Relationship Id="rId9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0.bin"/><Relationship Id="rId3" Type="http://schemas.openxmlformats.org/officeDocument/2006/relationships/oleObject" Target="../embeddings/oleObject75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78.bin"/><Relationship Id="rId5" Type="http://schemas.openxmlformats.org/officeDocument/2006/relationships/oleObject" Target="../embeddings/oleObject77.bin"/><Relationship Id="rId4" Type="http://schemas.openxmlformats.org/officeDocument/2006/relationships/oleObject" Target="../embeddings/oleObject76.bin"/><Relationship Id="rId9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84.bin"/><Relationship Id="rId5" Type="http://schemas.openxmlformats.org/officeDocument/2006/relationships/oleObject" Target="../embeddings/oleObject83.bin"/><Relationship Id="rId4" Type="http://schemas.openxmlformats.org/officeDocument/2006/relationships/oleObject" Target="../embeddings/oleObject82.bin"/><Relationship Id="rId9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2.bin"/><Relationship Id="rId3" Type="http://schemas.openxmlformats.org/officeDocument/2006/relationships/oleObject" Target="../embeddings/oleObject87.bin"/><Relationship Id="rId7" Type="http://schemas.openxmlformats.org/officeDocument/2006/relationships/oleObject" Target="../embeddings/oleObject9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90.bin"/><Relationship Id="rId5" Type="http://schemas.openxmlformats.org/officeDocument/2006/relationships/oleObject" Target="../embeddings/oleObject89.bin"/><Relationship Id="rId4" Type="http://schemas.openxmlformats.org/officeDocument/2006/relationships/oleObject" Target="../embeddings/oleObject88.bin"/><Relationship Id="rId9" Type="http://schemas.openxmlformats.org/officeDocument/2006/relationships/slide" Target="slide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7" Type="http://schemas.openxmlformats.org/officeDocument/2006/relationships/slide" Target="slide30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9.xml"/><Relationship Id="rId5" Type="http://schemas.openxmlformats.org/officeDocument/2006/relationships/slide" Target="slide28.xml"/><Relationship Id="rId4" Type="http://schemas.openxmlformats.org/officeDocument/2006/relationships/slide" Target="slide2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oleObject" Target="../embeddings/oleObject102.bin"/><Relationship Id="rId18" Type="http://schemas.openxmlformats.org/officeDocument/2006/relationships/oleObject" Target="../embeddings/oleObject107.bin"/><Relationship Id="rId3" Type="http://schemas.openxmlformats.org/officeDocument/2006/relationships/oleObject" Target="../embeddings/oleObject93.bin"/><Relationship Id="rId21" Type="http://schemas.openxmlformats.org/officeDocument/2006/relationships/oleObject" Target="../embeddings/oleObject110.bin"/><Relationship Id="rId7" Type="http://schemas.openxmlformats.org/officeDocument/2006/relationships/oleObject" Target="../embeddings/oleObject96.bin"/><Relationship Id="rId12" Type="http://schemas.openxmlformats.org/officeDocument/2006/relationships/oleObject" Target="../embeddings/oleObject101.bin"/><Relationship Id="rId17" Type="http://schemas.openxmlformats.org/officeDocument/2006/relationships/oleObject" Target="../embeddings/oleObject106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05.bin"/><Relationship Id="rId20" Type="http://schemas.openxmlformats.org/officeDocument/2006/relationships/oleObject" Target="../embeddings/oleObject109.bin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95.bin"/><Relationship Id="rId11" Type="http://schemas.openxmlformats.org/officeDocument/2006/relationships/oleObject" Target="../embeddings/oleObject100.bin"/><Relationship Id="rId5" Type="http://schemas.openxmlformats.org/officeDocument/2006/relationships/slide" Target="slide4.xml"/><Relationship Id="rId15" Type="http://schemas.openxmlformats.org/officeDocument/2006/relationships/oleObject" Target="../embeddings/oleObject104.bin"/><Relationship Id="rId23" Type="http://schemas.openxmlformats.org/officeDocument/2006/relationships/oleObject" Target="../embeddings/oleObject112.bin"/><Relationship Id="rId10" Type="http://schemas.openxmlformats.org/officeDocument/2006/relationships/oleObject" Target="../embeddings/oleObject99.bin"/><Relationship Id="rId19" Type="http://schemas.openxmlformats.org/officeDocument/2006/relationships/oleObject" Target="../embeddings/oleObject108.bin"/><Relationship Id="rId4" Type="http://schemas.openxmlformats.org/officeDocument/2006/relationships/oleObject" Target="../embeddings/oleObject94.bin"/><Relationship Id="rId9" Type="http://schemas.openxmlformats.org/officeDocument/2006/relationships/oleObject" Target="../embeddings/oleObject98.bin"/><Relationship Id="rId14" Type="http://schemas.openxmlformats.org/officeDocument/2006/relationships/oleObject" Target="../embeddings/oleObject103.bin"/><Relationship Id="rId22" Type="http://schemas.openxmlformats.org/officeDocument/2006/relationships/oleObject" Target="../embeddings/oleObject111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8.bin"/><Relationship Id="rId13" Type="http://schemas.openxmlformats.org/officeDocument/2006/relationships/oleObject" Target="../embeddings/oleObject123.bin"/><Relationship Id="rId18" Type="http://schemas.openxmlformats.org/officeDocument/2006/relationships/oleObject" Target="../embeddings/oleObject128.bin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131.bin"/><Relationship Id="rId7" Type="http://schemas.openxmlformats.org/officeDocument/2006/relationships/oleObject" Target="../embeddings/oleObject117.bin"/><Relationship Id="rId12" Type="http://schemas.openxmlformats.org/officeDocument/2006/relationships/oleObject" Target="../embeddings/oleObject122.bin"/><Relationship Id="rId17" Type="http://schemas.openxmlformats.org/officeDocument/2006/relationships/oleObject" Target="../embeddings/oleObject127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26.bin"/><Relationship Id="rId20" Type="http://schemas.openxmlformats.org/officeDocument/2006/relationships/oleObject" Target="../embeddings/oleObject130.bin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116.bin"/><Relationship Id="rId11" Type="http://schemas.openxmlformats.org/officeDocument/2006/relationships/oleObject" Target="../embeddings/oleObject121.bin"/><Relationship Id="rId5" Type="http://schemas.openxmlformats.org/officeDocument/2006/relationships/oleObject" Target="../embeddings/oleObject115.bin"/><Relationship Id="rId15" Type="http://schemas.openxmlformats.org/officeDocument/2006/relationships/oleObject" Target="../embeddings/oleObject125.bin"/><Relationship Id="rId10" Type="http://schemas.openxmlformats.org/officeDocument/2006/relationships/oleObject" Target="../embeddings/oleObject120.bin"/><Relationship Id="rId19" Type="http://schemas.openxmlformats.org/officeDocument/2006/relationships/oleObject" Target="../embeddings/oleObject129.bin"/><Relationship Id="rId4" Type="http://schemas.openxmlformats.org/officeDocument/2006/relationships/oleObject" Target="../embeddings/oleObject114.bin"/><Relationship Id="rId9" Type="http://schemas.openxmlformats.org/officeDocument/2006/relationships/oleObject" Target="../embeddings/oleObject119.bin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3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13" Type="http://schemas.openxmlformats.org/officeDocument/2006/relationships/oleObject" Target="../embeddings/oleObject143.bin"/><Relationship Id="rId18" Type="http://schemas.openxmlformats.org/officeDocument/2006/relationships/oleObject" Target="../embeddings/oleObject148.bin"/><Relationship Id="rId3" Type="http://schemas.openxmlformats.org/officeDocument/2006/relationships/oleObject" Target="../embeddings/oleObject133.bin"/><Relationship Id="rId21" Type="http://schemas.openxmlformats.org/officeDocument/2006/relationships/oleObject" Target="../embeddings/oleObject151.bin"/><Relationship Id="rId7" Type="http://schemas.openxmlformats.org/officeDocument/2006/relationships/oleObject" Target="../embeddings/oleObject137.bin"/><Relationship Id="rId12" Type="http://schemas.openxmlformats.org/officeDocument/2006/relationships/oleObject" Target="../embeddings/oleObject142.bin"/><Relationship Id="rId17" Type="http://schemas.openxmlformats.org/officeDocument/2006/relationships/oleObject" Target="../embeddings/oleObject147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46.bin"/><Relationship Id="rId20" Type="http://schemas.openxmlformats.org/officeDocument/2006/relationships/oleObject" Target="../embeddings/oleObject150.bin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36.bin"/><Relationship Id="rId11" Type="http://schemas.openxmlformats.org/officeDocument/2006/relationships/oleObject" Target="../embeddings/oleObject141.bin"/><Relationship Id="rId5" Type="http://schemas.openxmlformats.org/officeDocument/2006/relationships/oleObject" Target="../embeddings/oleObject135.bin"/><Relationship Id="rId15" Type="http://schemas.openxmlformats.org/officeDocument/2006/relationships/oleObject" Target="../embeddings/oleObject145.bin"/><Relationship Id="rId10" Type="http://schemas.openxmlformats.org/officeDocument/2006/relationships/oleObject" Target="../embeddings/oleObject140.bin"/><Relationship Id="rId19" Type="http://schemas.openxmlformats.org/officeDocument/2006/relationships/oleObject" Target="../embeddings/oleObject149.bin"/><Relationship Id="rId4" Type="http://schemas.openxmlformats.org/officeDocument/2006/relationships/oleObject" Target="../embeddings/oleObject134.bin"/><Relationship Id="rId9" Type="http://schemas.openxmlformats.org/officeDocument/2006/relationships/oleObject" Target="../embeddings/oleObject139.bin"/><Relationship Id="rId14" Type="http://schemas.openxmlformats.org/officeDocument/2006/relationships/oleObject" Target="../embeddings/oleObject144.bin"/><Relationship Id="rId22" Type="http://schemas.openxmlformats.org/officeDocument/2006/relationships/oleObject" Target="../embeddings/oleObject15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8.xml"/><Relationship Id="rId18" Type="http://schemas.openxmlformats.org/officeDocument/2006/relationships/slide" Target="slide12.xml"/><Relationship Id="rId3" Type="http://schemas.openxmlformats.org/officeDocument/2006/relationships/slide" Target="slide5.xml"/><Relationship Id="rId21" Type="http://schemas.openxmlformats.org/officeDocument/2006/relationships/slide" Target="slide14.xml"/><Relationship Id="rId7" Type="http://schemas.openxmlformats.org/officeDocument/2006/relationships/slide" Target="slide9.xml"/><Relationship Id="rId12" Type="http://schemas.openxmlformats.org/officeDocument/2006/relationships/slide" Target="slide19.xml"/><Relationship Id="rId17" Type="http://schemas.openxmlformats.org/officeDocument/2006/relationships/slide" Target="slide22.xml"/><Relationship Id="rId2" Type="http://schemas.openxmlformats.org/officeDocument/2006/relationships/slide" Target="slide4.xml"/><Relationship Id="rId16" Type="http://schemas.openxmlformats.org/officeDocument/2006/relationships/slide" Target="slide23.xml"/><Relationship Id="rId20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7.xml"/><Relationship Id="rId5" Type="http://schemas.openxmlformats.org/officeDocument/2006/relationships/slide" Target="slide6.xml"/><Relationship Id="rId15" Type="http://schemas.openxmlformats.org/officeDocument/2006/relationships/slide" Target="slide21.xml"/><Relationship Id="rId10" Type="http://schemas.openxmlformats.org/officeDocument/2006/relationships/slide" Target="slide16.xml"/><Relationship Id="rId19" Type="http://schemas.openxmlformats.org/officeDocument/2006/relationships/slide" Target="slide13.xml"/><Relationship Id="rId4" Type="http://schemas.openxmlformats.org/officeDocument/2006/relationships/slide" Target="slide7.xml"/><Relationship Id="rId9" Type="http://schemas.openxmlformats.org/officeDocument/2006/relationships/slide" Target="slide10.xml"/><Relationship Id="rId14" Type="http://schemas.openxmlformats.org/officeDocument/2006/relationships/slide" Target="slide20.xml"/><Relationship Id="rId22" Type="http://schemas.openxmlformats.org/officeDocument/2006/relationships/slide" Target="slide2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8.bin"/><Relationship Id="rId13" Type="http://schemas.openxmlformats.org/officeDocument/2006/relationships/oleObject" Target="../embeddings/oleObject163.bin"/><Relationship Id="rId18" Type="http://schemas.openxmlformats.org/officeDocument/2006/relationships/oleObject" Target="../embeddings/oleObject168.bin"/><Relationship Id="rId3" Type="http://schemas.openxmlformats.org/officeDocument/2006/relationships/oleObject" Target="../embeddings/oleObject153.bin"/><Relationship Id="rId21" Type="http://schemas.openxmlformats.org/officeDocument/2006/relationships/oleObject" Target="../embeddings/oleObject171.bin"/><Relationship Id="rId7" Type="http://schemas.openxmlformats.org/officeDocument/2006/relationships/oleObject" Target="../embeddings/oleObject157.bin"/><Relationship Id="rId12" Type="http://schemas.openxmlformats.org/officeDocument/2006/relationships/oleObject" Target="../embeddings/oleObject162.bin"/><Relationship Id="rId17" Type="http://schemas.openxmlformats.org/officeDocument/2006/relationships/oleObject" Target="../embeddings/oleObject167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166.bin"/><Relationship Id="rId20" Type="http://schemas.openxmlformats.org/officeDocument/2006/relationships/oleObject" Target="../embeddings/oleObject170.bin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56.bin"/><Relationship Id="rId11" Type="http://schemas.openxmlformats.org/officeDocument/2006/relationships/oleObject" Target="../embeddings/oleObject161.bin"/><Relationship Id="rId5" Type="http://schemas.openxmlformats.org/officeDocument/2006/relationships/oleObject" Target="../embeddings/oleObject155.bin"/><Relationship Id="rId15" Type="http://schemas.openxmlformats.org/officeDocument/2006/relationships/oleObject" Target="../embeddings/oleObject165.bin"/><Relationship Id="rId10" Type="http://schemas.openxmlformats.org/officeDocument/2006/relationships/oleObject" Target="../embeddings/oleObject160.bin"/><Relationship Id="rId19" Type="http://schemas.openxmlformats.org/officeDocument/2006/relationships/oleObject" Target="../embeddings/oleObject169.bin"/><Relationship Id="rId4" Type="http://schemas.openxmlformats.org/officeDocument/2006/relationships/oleObject" Target="../embeddings/oleObject154.bin"/><Relationship Id="rId9" Type="http://schemas.openxmlformats.org/officeDocument/2006/relationships/oleObject" Target="../embeddings/oleObject159.bin"/><Relationship Id="rId14" Type="http://schemas.openxmlformats.org/officeDocument/2006/relationships/oleObject" Target="../embeddings/oleObject164.bin"/><Relationship Id="rId22" Type="http://schemas.openxmlformats.org/officeDocument/2006/relationships/oleObject" Target="../embeddings/oleObject172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5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slide" Target="slide3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slide" Target="slide3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slide" Target="slide3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slide" Target="slide3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600"/>
              <a:t>Урок- лабиринт по теме «Действия с обыкновенными дробями»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7050" y="0"/>
            <a:ext cx="2087563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400425" y="496888"/>
            <a:ext cx="2255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Решите уравнения: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1913" y="1557338"/>
          <a:ext cx="2430462" cy="1214437"/>
        </p:xfrm>
        <a:graphic>
          <a:graphicData uri="http://schemas.openxmlformats.org/presentationml/2006/ole">
            <p:oleObj spid="_x0000_s14339" name="Формула" r:id="rId3" imgW="787320" imgH="393480" progId="Equation.3">
              <p:embed/>
            </p:oleObj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8100" y="3068638"/>
          <a:ext cx="3525838" cy="1214437"/>
        </p:xfrm>
        <a:graphic>
          <a:graphicData uri="http://schemas.openxmlformats.org/presentationml/2006/ole">
            <p:oleObj spid="_x0000_s14340" name="Формула" r:id="rId4" imgW="1143000" imgH="393480" progId="Equation.3">
              <p:embed/>
            </p:oleObj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51200" y="4652963"/>
          <a:ext cx="2860675" cy="1214437"/>
        </p:xfrm>
        <a:graphic>
          <a:graphicData uri="http://schemas.openxmlformats.org/presentationml/2006/ole">
            <p:oleObj spid="_x0000_s14341" name="Формула" r:id="rId5" imgW="927000" imgH="393480" progId="Equation.3">
              <p:embed/>
            </p:oleObj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4232275" y="3429000"/>
          <a:ext cx="4427538" cy="1214438"/>
        </p:xfrm>
        <a:graphic>
          <a:graphicData uri="http://schemas.openxmlformats.org/presentationml/2006/ole">
            <p:oleObj spid="_x0000_s14342" name="Формула" r:id="rId6" imgW="1434960" imgH="393480" progId="Equation.3">
              <p:embed/>
            </p:oleObj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500563" y="1557338"/>
          <a:ext cx="4232275" cy="1214437"/>
        </p:xfrm>
        <a:graphic>
          <a:graphicData uri="http://schemas.openxmlformats.org/presentationml/2006/ole">
            <p:oleObj spid="_x0000_s14343" name="Формула" r:id="rId7" imgW="1371600" imgH="393480" progId="Equation.3">
              <p:embed/>
            </p:oleObj>
          </a:graphicData>
        </a:graphic>
      </p:graphicFrame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323850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14346" name="AutoShape 1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400425" y="496888"/>
            <a:ext cx="2255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Решите уравнения:</a:t>
            </a:r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2225" y="1557338"/>
          <a:ext cx="2509838" cy="1214437"/>
        </p:xfrm>
        <a:graphic>
          <a:graphicData uri="http://schemas.openxmlformats.org/presentationml/2006/ole">
            <p:oleObj spid="_x0000_s15363" name="Формула" r:id="rId3" imgW="812520" imgH="393480" progId="Equation.3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0" y="3068638"/>
          <a:ext cx="3800475" cy="1214437"/>
        </p:xfrm>
        <a:graphic>
          <a:graphicData uri="http://schemas.openxmlformats.org/presentationml/2006/ole">
            <p:oleObj spid="_x0000_s15364" name="Формула" r:id="rId4" imgW="1231560" imgH="39348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3270250" y="4652963"/>
          <a:ext cx="2820988" cy="1214437"/>
        </p:xfrm>
        <a:graphic>
          <a:graphicData uri="http://schemas.openxmlformats.org/presentationml/2006/ole">
            <p:oleObj spid="_x0000_s15365" name="Формула" r:id="rId5" imgW="914400" imgH="393480" progId="Equation.3">
              <p:embed/>
            </p:oleObj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4403725" y="3213100"/>
          <a:ext cx="4740275" cy="1214438"/>
        </p:xfrm>
        <a:graphic>
          <a:graphicData uri="http://schemas.openxmlformats.org/presentationml/2006/ole">
            <p:oleObj spid="_x0000_s15366" name="Формула" r:id="rId6" imgW="1536480" imgH="393480" progId="Equation.3">
              <p:embed/>
            </p:oleObj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500563" y="1557338"/>
          <a:ext cx="4232275" cy="1214437"/>
        </p:xfrm>
        <a:graphic>
          <a:graphicData uri="http://schemas.openxmlformats.org/presentationml/2006/ole">
            <p:oleObj spid="_x0000_s15367" name="Формула" r:id="rId7" imgW="1371600" imgH="393480" progId="Equation.3">
              <p:embed/>
            </p:oleObj>
          </a:graphicData>
        </a:graphic>
      </p:graphicFrame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395288" y="40481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15370" name="AutoShape 1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255963" y="568325"/>
            <a:ext cx="1795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Решите задачу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166813" y="1647825"/>
            <a:ext cx="767873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/>
              <a:t>В первом пакете 2 кг пшена, что в            раза больше, чем во </a:t>
            </a:r>
          </a:p>
          <a:p>
            <a:endParaRPr lang="ru-RU" sz="2000"/>
          </a:p>
          <a:p>
            <a:r>
              <a:rPr lang="ru-RU" sz="2000"/>
              <a:t>втором и в             раза меньше, чем в третьем. </a:t>
            </a:r>
          </a:p>
          <a:p>
            <a:endParaRPr lang="ru-RU" sz="2000"/>
          </a:p>
          <a:p>
            <a:endParaRPr lang="ru-RU" sz="2000"/>
          </a:p>
          <a:p>
            <a:r>
              <a:rPr lang="ru-RU" sz="2000"/>
              <a:t>Сколько кг пшена во всех трех пакетах?</a:t>
            </a:r>
          </a:p>
        </p:txBody>
      </p:sp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508625" y="1412875"/>
          <a:ext cx="371475" cy="719138"/>
        </p:xfrm>
        <a:graphic>
          <a:graphicData uri="http://schemas.openxmlformats.org/presentationml/2006/ole">
            <p:oleObj spid="_x0000_s16391" name="Формула" r:id="rId3" imgW="203040" imgH="393480" progId="Equation.3">
              <p:embed/>
            </p:oleObj>
          </a:graphicData>
        </a:graphic>
      </p:graphicFrame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2771775" y="2133600"/>
          <a:ext cx="395288" cy="719138"/>
        </p:xfrm>
        <a:graphic>
          <a:graphicData uri="http://schemas.openxmlformats.org/presentationml/2006/ole">
            <p:oleObj spid="_x0000_s16392" name="Формула" r:id="rId4" imgW="215640" imgH="393480" progId="Equation.3">
              <p:embed/>
            </p:oleObj>
          </a:graphicData>
        </a:graphic>
      </p:graphicFrame>
      <p:sp>
        <p:nvSpPr>
          <p:cNvPr id="16393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55963" y="568325"/>
            <a:ext cx="1795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Решите задачу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166813" y="1647825"/>
            <a:ext cx="7678737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000"/>
              <a:t>В первом ящике 8 кг винограда, что в            раза больше, чем </a:t>
            </a:r>
          </a:p>
          <a:p>
            <a:endParaRPr lang="ru-RU" sz="2000"/>
          </a:p>
          <a:p>
            <a:r>
              <a:rPr lang="ru-RU" sz="2000"/>
              <a:t>во втором и в             раза меньше, чем в третьем. </a:t>
            </a:r>
          </a:p>
          <a:p>
            <a:endParaRPr lang="ru-RU" sz="2000"/>
          </a:p>
          <a:p>
            <a:endParaRPr lang="ru-RU" sz="2000"/>
          </a:p>
          <a:p>
            <a:r>
              <a:rPr lang="ru-RU" sz="2000"/>
              <a:t>Сколько кг винограда во всех трех пакетах?</a:t>
            </a: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5929313" y="1484313"/>
          <a:ext cx="395287" cy="719137"/>
        </p:xfrm>
        <a:graphic>
          <a:graphicData uri="http://schemas.openxmlformats.org/presentationml/2006/ole">
            <p:oleObj spid="_x0000_s19461" name="Формула" r:id="rId3" imgW="215640" imgH="39348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3070225" y="2133600"/>
          <a:ext cx="371475" cy="719138"/>
        </p:xfrm>
        <a:graphic>
          <a:graphicData uri="http://schemas.openxmlformats.org/presentationml/2006/ole">
            <p:oleObj spid="_x0000_s19462" name="Формула" r:id="rId4" imgW="203040" imgH="393480" progId="Equation.3">
              <p:embed/>
            </p:oleObj>
          </a:graphicData>
        </a:graphic>
      </p:graphicFrame>
      <p:sp>
        <p:nvSpPr>
          <p:cNvPr id="19463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166813" y="1647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1455738" y="1431925"/>
            <a:ext cx="738822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Мост состоит из трех пролетов. Длина первого пролета 12 м, что в </a:t>
            </a:r>
          </a:p>
          <a:p>
            <a:endParaRPr lang="ru-RU"/>
          </a:p>
          <a:p>
            <a:r>
              <a:rPr lang="ru-RU"/>
              <a:t>          раза больше, чем второго пролета и в             раза меньше , </a:t>
            </a:r>
          </a:p>
          <a:p>
            <a:endParaRPr lang="ru-RU"/>
          </a:p>
          <a:p>
            <a:r>
              <a:rPr lang="ru-RU"/>
              <a:t>чем третий. Найти длину моста.</a:t>
            </a:r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1476375" y="1773238"/>
          <a:ext cx="434975" cy="792162"/>
        </p:xfrm>
        <a:graphic>
          <a:graphicData uri="http://schemas.openxmlformats.org/presentationml/2006/ole">
            <p:oleObj spid="_x0000_s18439" name="Формула" r:id="rId3" imgW="215640" imgH="393480" progId="Equation.3">
              <p:embed/>
            </p:oleObj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6372225" y="1844675"/>
          <a:ext cx="511175" cy="720725"/>
        </p:xfrm>
        <a:graphic>
          <a:graphicData uri="http://schemas.openxmlformats.org/presentationml/2006/ole">
            <p:oleObj spid="_x0000_s18440" name="Формула" r:id="rId4" imgW="279360" imgH="393480" progId="Equation.3">
              <p:embed/>
            </p:oleObj>
          </a:graphicData>
        </a:graphic>
      </p:graphicFrame>
      <p:sp>
        <p:nvSpPr>
          <p:cNvPr id="18441" name="AutoShape 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01650" y="1557338"/>
            <a:ext cx="723265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 первый час Коля прошел 5 км, что в          раза больше , чем во </a:t>
            </a:r>
          </a:p>
          <a:p>
            <a:endParaRPr lang="ru-RU"/>
          </a:p>
          <a:p>
            <a:r>
              <a:rPr lang="ru-RU"/>
              <a:t>второй час и в           раза меньше, чем в третий час. </a:t>
            </a:r>
          </a:p>
          <a:p>
            <a:endParaRPr lang="ru-RU"/>
          </a:p>
          <a:p>
            <a:r>
              <a:rPr lang="ru-RU"/>
              <a:t>Сколько км прошел Коля?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4787900" y="1484313"/>
          <a:ext cx="355600" cy="649287"/>
        </p:xfrm>
        <a:graphic>
          <a:graphicData uri="http://schemas.openxmlformats.org/presentationml/2006/ole">
            <p:oleObj spid="_x0000_s21510" name="Формула" r:id="rId3" imgW="215640" imgH="393480" progId="Equation.3">
              <p:embed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2268538" y="1989138"/>
          <a:ext cx="371475" cy="720725"/>
        </p:xfrm>
        <a:graphic>
          <a:graphicData uri="http://schemas.openxmlformats.org/presentationml/2006/ole">
            <p:oleObj spid="_x0000_s21511" name="Формула" r:id="rId4" imgW="203040" imgH="393480" progId="Equation.3">
              <p:embed/>
            </p:oleObj>
          </a:graphicData>
        </a:graphic>
      </p:graphicFrame>
      <p:sp>
        <p:nvSpPr>
          <p:cNvPr id="21512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AutoShape 4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816100" y="352425"/>
            <a:ext cx="2605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Упростить выражение:</a:t>
            </a:r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1258888" y="1484313"/>
          <a:ext cx="2305050" cy="744537"/>
        </p:xfrm>
        <a:graphic>
          <a:graphicData uri="http://schemas.openxmlformats.org/presentationml/2006/ole">
            <p:oleObj spid="_x0000_s22534" name="Формула" r:id="rId3" imgW="1218960" imgH="393480" progId="Equation.3">
              <p:embed/>
            </p:oleObj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3419475" y="4437063"/>
          <a:ext cx="2952750" cy="995362"/>
        </p:xfrm>
        <a:graphic>
          <a:graphicData uri="http://schemas.openxmlformats.org/presentationml/2006/ole">
            <p:oleObj spid="_x0000_s22536" name="Формула" r:id="rId4" imgW="1168200" imgH="393480" progId="Equation.3">
              <p:embed/>
            </p:oleObj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1265238" y="2852738"/>
          <a:ext cx="2586037" cy="844550"/>
        </p:xfrm>
        <a:graphic>
          <a:graphicData uri="http://schemas.openxmlformats.org/presentationml/2006/ole">
            <p:oleObj spid="_x0000_s22537" name="Формула" r:id="rId5" imgW="1206360" imgH="393480" progId="Equation.3">
              <p:embed/>
            </p:oleObj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5724525" y="2781300"/>
          <a:ext cx="2643188" cy="920750"/>
        </p:xfrm>
        <a:graphic>
          <a:graphicData uri="http://schemas.openxmlformats.org/presentationml/2006/ole">
            <p:oleObj spid="_x0000_s22538" name="Формула" r:id="rId6" imgW="1130040" imgH="393480" progId="Equation.3">
              <p:embed/>
            </p:oleObj>
          </a:graphicData>
        </a:graphic>
      </p:graphicFrame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5651500" y="1484313"/>
          <a:ext cx="2636838" cy="793750"/>
        </p:xfrm>
        <a:graphic>
          <a:graphicData uri="http://schemas.openxmlformats.org/presentationml/2006/ole">
            <p:oleObj spid="_x0000_s22539" name="Формула" r:id="rId7" imgW="1307880" imgH="393480" progId="Equation.3">
              <p:embed/>
            </p:oleObj>
          </a:graphicData>
        </a:graphic>
      </p:graphicFrame>
      <p:sp>
        <p:nvSpPr>
          <p:cNvPr id="22540" name="AutoShape 12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816100" y="352425"/>
            <a:ext cx="2605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Упростить выражение: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330325" y="1484313"/>
          <a:ext cx="2162175" cy="744537"/>
        </p:xfrm>
        <a:graphic>
          <a:graphicData uri="http://schemas.openxmlformats.org/presentationml/2006/ole">
            <p:oleObj spid="_x0000_s23556" name="Формула" r:id="rId3" imgW="1143000" imgH="393480" progId="Equation.3">
              <p:embed/>
            </p:oleObj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419475" y="4437063"/>
          <a:ext cx="2952750" cy="995362"/>
        </p:xfrm>
        <a:graphic>
          <a:graphicData uri="http://schemas.openxmlformats.org/presentationml/2006/ole">
            <p:oleObj spid="_x0000_s23557" name="Формула" r:id="rId4" imgW="1168200" imgH="393480" progId="Equation.3">
              <p:embed/>
            </p:oleObj>
          </a:graphicData>
        </a:graphic>
      </p:graphicFrame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1250950" y="2852738"/>
          <a:ext cx="2614613" cy="844550"/>
        </p:xfrm>
        <a:graphic>
          <a:graphicData uri="http://schemas.openxmlformats.org/presentationml/2006/ole">
            <p:oleObj spid="_x0000_s23558" name="Формула" r:id="rId5" imgW="1218960" imgH="393480" progId="Equation.3">
              <p:embed/>
            </p:oleObj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5562600" y="2781300"/>
          <a:ext cx="2968625" cy="920750"/>
        </p:xfrm>
        <a:graphic>
          <a:graphicData uri="http://schemas.openxmlformats.org/presentationml/2006/ole">
            <p:oleObj spid="_x0000_s23559" name="Формула" r:id="rId6" imgW="1269720" imgH="393480" progId="Equation.3">
              <p:embed/>
            </p:oleObj>
          </a:graphicData>
        </a:graphic>
      </p:graphicFrame>
      <p:graphicFrame>
        <p:nvGraphicFramePr>
          <p:cNvPr id="23560" name="Object 8"/>
          <p:cNvGraphicFramePr>
            <a:graphicFrameLocks noChangeAspect="1"/>
          </p:cNvGraphicFramePr>
          <p:nvPr/>
        </p:nvGraphicFramePr>
        <p:xfrm>
          <a:off x="5549900" y="1484313"/>
          <a:ext cx="2841625" cy="793750"/>
        </p:xfrm>
        <a:graphic>
          <a:graphicData uri="http://schemas.openxmlformats.org/presentationml/2006/ole">
            <p:oleObj spid="_x0000_s23560" name="Формула" r:id="rId7" imgW="1409400" imgH="393480" progId="Equation.3">
              <p:embed/>
            </p:oleObj>
          </a:graphicData>
        </a:graphic>
      </p:graphicFrame>
      <p:sp>
        <p:nvSpPr>
          <p:cNvPr id="23561" name="AutoShape 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816100" y="352425"/>
            <a:ext cx="2605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Упростить выражение:</a:t>
            </a:r>
          </a:p>
        </p:txBody>
      </p:sp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70000" y="1484313"/>
          <a:ext cx="2281238" cy="744537"/>
        </p:xfrm>
        <a:graphic>
          <a:graphicData uri="http://schemas.openxmlformats.org/presentationml/2006/ole">
            <p:oleObj spid="_x0000_s24580" name="Формула" r:id="rId3" imgW="1206360" imgH="393480" progId="Equation.3">
              <p:embed/>
            </p:oleObj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3482975" y="4437063"/>
          <a:ext cx="2825750" cy="995362"/>
        </p:xfrm>
        <a:graphic>
          <a:graphicData uri="http://schemas.openxmlformats.org/presentationml/2006/ole">
            <p:oleObj spid="_x0000_s24581" name="Формула" r:id="rId4" imgW="1117440" imgH="393480" progId="Equation.3">
              <p:embed/>
            </p:oleObj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46188" y="2852738"/>
          <a:ext cx="2613025" cy="844550"/>
        </p:xfrm>
        <a:graphic>
          <a:graphicData uri="http://schemas.openxmlformats.org/presentationml/2006/ole">
            <p:oleObj spid="_x0000_s24582" name="Формула" r:id="rId5" imgW="1218960" imgH="393480" progId="Equation.3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576888" y="2781300"/>
          <a:ext cx="2940050" cy="920750"/>
        </p:xfrm>
        <a:graphic>
          <a:graphicData uri="http://schemas.openxmlformats.org/presentationml/2006/ole">
            <p:oleObj spid="_x0000_s24583" name="Формула" r:id="rId6" imgW="1257120" imgH="393480" progId="Equation.3">
              <p:embed/>
            </p:oleObj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/>
        </p:nvGraphicFramePr>
        <p:xfrm>
          <a:off x="5600700" y="1484313"/>
          <a:ext cx="2740025" cy="793750"/>
        </p:xfrm>
        <a:graphic>
          <a:graphicData uri="http://schemas.openxmlformats.org/presentationml/2006/ole">
            <p:oleObj spid="_x0000_s24584" name="Формула" r:id="rId7" imgW="1358640" imgH="393480" progId="Equation.3">
              <p:embed/>
            </p:oleObj>
          </a:graphicData>
        </a:graphic>
      </p:graphicFrame>
      <p:sp>
        <p:nvSpPr>
          <p:cNvPr id="24585" name="AutoShape 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816100" y="352425"/>
            <a:ext cx="2605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Упростить выражение:</a:t>
            </a:r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1247775" y="1484313"/>
          <a:ext cx="2328863" cy="744537"/>
        </p:xfrm>
        <a:graphic>
          <a:graphicData uri="http://schemas.openxmlformats.org/presentationml/2006/ole">
            <p:oleObj spid="_x0000_s25604" name="Формула" r:id="rId3" imgW="1231560" imgH="393480" progId="Equation.3">
              <p:embed/>
            </p:oleObj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3419475" y="4437063"/>
          <a:ext cx="2952750" cy="995362"/>
        </p:xfrm>
        <a:graphic>
          <a:graphicData uri="http://schemas.openxmlformats.org/presentationml/2006/ole">
            <p:oleObj spid="_x0000_s25605" name="Формула" r:id="rId4" imgW="1168200" imgH="393480" progId="Equation.3">
              <p:embed/>
            </p:oleObj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1211263" y="2852738"/>
          <a:ext cx="2693987" cy="844550"/>
        </p:xfrm>
        <a:graphic>
          <a:graphicData uri="http://schemas.openxmlformats.org/presentationml/2006/ole">
            <p:oleObj spid="_x0000_s25606" name="Формула" r:id="rId5" imgW="1257120" imgH="393480" progId="Equation.3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5427663" y="2781300"/>
          <a:ext cx="3236912" cy="920750"/>
        </p:xfrm>
        <a:graphic>
          <a:graphicData uri="http://schemas.openxmlformats.org/presentationml/2006/ole">
            <p:oleObj spid="_x0000_s25607" name="Формула" r:id="rId6" imgW="1384200" imgH="393480" progId="Equation.3">
              <p:embed/>
            </p:oleObj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5676900" y="1484313"/>
          <a:ext cx="2586038" cy="793750"/>
        </p:xfrm>
        <a:graphic>
          <a:graphicData uri="http://schemas.openxmlformats.org/presentationml/2006/ole">
            <p:oleObj spid="_x0000_s25608" name="Формула" r:id="rId7" imgW="1282680" imgH="393480" progId="Equation.3">
              <p:embed/>
            </p:oleObj>
          </a:graphicData>
        </a:graphic>
      </p:graphicFrame>
      <p:sp>
        <p:nvSpPr>
          <p:cNvPr id="25609" name="AutoShape 9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Цель: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600"/>
              <a:t>Знать:</a:t>
            </a:r>
          </a:p>
          <a:p>
            <a:r>
              <a:rPr lang="ru-RU" sz="2600"/>
              <a:t> алгоритмы сложения, вычитания, умножения и деления обыкновенных дробей и смешанных чисел.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038600" cy="3848100"/>
          </a:xfrm>
        </p:spPr>
        <p:txBody>
          <a:bodyPr/>
          <a:lstStyle/>
          <a:p>
            <a:r>
              <a:rPr lang="ru-RU" sz="2600"/>
              <a:t>Уметь: </a:t>
            </a:r>
          </a:p>
          <a:p>
            <a:r>
              <a:rPr lang="ru-RU" sz="2600"/>
              <a:t>Применять их при решении примеров, уравнений, задач, упрощении выражений.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19113" y="5753100"/>
            <a:ext cx="8548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Развивать: интерес к предмету, самостоятельность, здоровое соперничество.</a:t>
            </a:r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08400" y="4076700"/>
            <a:ext cx="1584325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250825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743075" y="423863"/>
            <a:ext cx="3209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Найти значение выражения:</a:t>
            </a:r>
          </a:p>
        </p:txBody>
      </p:sp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5508625" y="188913"/>
          <a:ext cx="2305050" cy="928687"/>
        </p:xfrm>
        <a:graphic>
          <a:graphicData uri="http://schemas.openxmlformats.org/presentationml/2006/ole">
            <p:oleObj spid="_x0000_s26630" name="Формула" r:id="rId3" imgW="977760" imgH="393480" progId="Equation.3">
              <p:embed/>
            </p:oleObj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1042988" y="1628775"/>
          <a:ext cx="1441450" cy="993775"/>
        </p:xfrm>
        <a:graphic>
          <a:graphicData uri="http://schemas.openxmlformats.org/presentationml/2006/ole">
            <p:oleObj spid="_x0000_s26631" name="Формула" r:id="rId4" imgW="571320" imgH="393480" progId="Equation.3">
              <p:embed/>
            </p:oleObj>
          </a:graphicData>
        </a:graphic>
      </p:graphicFrame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3132138" y="5084763"/>
          <a:ext cx="1441450" cy="993775"/>
        </p:xfrm>
        <a:graphic>
          <a:graphicData uri="http://schemas.openxmlformats.org/presentationml/2006/ole">
            <p:oleObj spid="_x0000_s26632" name="Формула" r:id="rId5" imgW="571320" imgH="393480" progId="Equation.3">
              <p:embed/>
            </p:oleObj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4572000" y="3429000"/>
          <a:ext cx="1441450" cy="993775"/>
        </p:xfrm>
        <a:graphic>
          <a:graphicData uri="http://schemas.openxmlformats.org/presentationml/2006/ole">
            <p:oleObj spid="_x0000_s26633" name="Формула" r:id="rId6" imgW="571320" imgH="393480" progId="Equation.3">
              <p:embed/>
            </p:oleObj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/>
        </p:nvGraphicFramePr>
        <p:xfrm>
          <a:off x="1131888" y="3429000"/>
          <a:ext cx="1409700" cy="993775"/>
        </p:xfrm>
        <a:graphic>
          <a:graphicData uri="http://schemas.openxmlformats.org/presentationml/2006/ole">
            <p:oleObj spid="_x0000_s26634" name="Формула" r:id="rId7" imgW="558720" imgH="393480" progId="Equation.3">
              <p:embed/>
            </p:oleObj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4556125" y="1773238"/>
          <a:ext cx="1473200" cy="993775"/>
        </p:xfrm>
        <a:graphic>
          <a:graphicData uri="http://schemas.openxmlformats.org/presentationml/2006/ole">
            <p:oleObj spid="_x0000_s26635" name="Формула" r:id="rId8" imgW="583920" imgH="393480" progId="Equation.3">
              <p:embed/>
            </p:oleObj>
          </a:graphicData>
        </a:graphic>
      </p:graphicFrame>
      <p:sp>
        <p:nvSpPr>
          <p:cNvPr id="26636" name="AutoShape 12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250825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743075" y="423863"/>
            <a:ext cx="3209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Найти значение выражения:</a:t>
            </a:r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5494338" y="188913"/>
          <a:ext cx="2335212" cy="928687"/>
        </p:xfrm>
        <a:graphic>
          <a:graphicData uri="http://schemas.openxmlformats.org/presentationml/2006/ole">
            <p:oleObj spid="_x0000_s27652" name="Формула" r:id="rId3" imgW="990360" imgH="393480" progId="Equation.3">
              <p:embed/>
            </p:oleObj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027113" y="1868488"/>
          <a:ext cx="1473200" cy="512762"/>
        </p:xfrm>
        <a:graphic>
          <a:graphicData uri="http://schemas.openxmlformats.org/presentationml/2006/ole">
            <p:oleObj spid="_x0000_s27653" name="Формула" r:id="rId4" imgW="583920" imgH="203040" progId="Equation.3">
              <p:embed/>
            </p:oleObj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3163888" y="5084763"/>
          <a:ext cx="1377950" cy="993775"/>
        </p:xfrm>
        <a:graphic>
          <a:graphicData uri="http://schemas.openxmlformats.org/presentationml/2006/ole">
            <p:oleObj spid="_x0000_s27654" name="Формула" r:id="rId5" imgW="545760" imgH="393480" progId="Equation.3">
              <p:embed/>
            </p:oleObj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4619625" y="3429000"/>
          <a:ext cx="1344613" cy="993775"/>
        </p:xfrm>
        <a:graphic>
          <a:graphicData uri="http://schemas.openxmlformats.org/presentationml/2006/ole">
            <p:oleObj spid="_x0000_s27655" name="Формула" r:id="rId6" imgW="533160" imgH="393480" progId="Equation.3">
              <p:embed/>
            </p:oleObj>
          </a:graphicData>
        </a:graphic>
      </p:graphicFrame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1036638" y="3429000"/>
          <a:ext cx="1601787" cy="993775"/>
        </p:xfrm>
        <a:graphic>
          <a:graphicData uri="http://schemas.openxmlformats.org/presentationml/2006/ole">
            <p:oleObj spid="_x0000_s27656" name="Формула" r:id="rId7" imgW="634680" imgH="393480" progId="Equation.3">
              <p:embed/>
            </p:oleObj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4524375" y="1773238"/>
          <a:ext cx="1535113" cy="993775"/>
        </p:xfrm>
        <a:graphic>
          <a:graphicData uri="http://schemas.openxmlformats.org/presentationml/2006/ole">
            <p:oleObj spid="_x0000_s27657" name="Формула" r:id="rId8" imgW="609480" imgH="393480" progId="Equation.3">
              <p:embed/>
            </p:oleObj>
          </a:graphicData>
        </a:graphic>
      </p:graphicFrame>
      <p:sp>
        <p:nvSpPr>
          <p:cNvPr id="27658" name="AutoShape 10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250825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743075" y="423863"/>
            <a:ext cx="3209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Найти значение выражения: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494338" y="188913"/>
          <a:ext cx="2335212" cy="928687"/>
        </p:xfrm>
        <a:graphic>
          <a:graphicData uri="http://schemas.openxmlformats.org/presentationml/2006/ole">
            <p:oleObj spid="_x0000_s28676" name="Формула" r:id="rId3" imgW="990360" imgH="393480" progId="Equation.3">
              <p:embed/>
            </p:oleObj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1011238" y="1628775"/>
          <a:ext cx="1506537" cy="993775"/>
        </p:xfrm>
        <a:graphic>
          <a:graphicData uri="http://schemas.openxmlformats.org/presentationml/2006/ole">
            <p:oleObj spid="_x0000_s28677" name="Формула" r:id="rId4" imgW="596880" imgH="393480" progId="Equation.3">
              <p:embed/>
            </p:oleObj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116263" y="5084763"/>
          <a:ext cx="1473200" cy="993775"/>
        </p:xfrm>
        <a:graphic>
          <a:graphicData uri="http://schemas.openxmlformats.org/presentationml/2006/ole">
            <p:oleObj spid="_x0000_s28678" name="Формула" r:id="rId5" imgW="583920" imgH="393480" progId="Equation.3">
              <p:embed/>
            </p:oleObj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4556125" y="3429000"/>
          <a:ext cx="1473200" cy="993775"/>
        </p:xfrm>
        <a:graphic>
          <a:graphicData uri="http://schemas.openxmlformats.org/presentationml/2006/ole">
            <p:oleObj spid="_x0000_s28679" name="Формула" r:id="rId6" imgW="583920" imgH="393480" progId="Equation.3">
              <p:embed/>
            </p:oleObj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1100138" y="3429000"/>
          <a:ext cx="1474787" cy="993775"/>
        </p:xfrm>
        <a:graphic>
          <a:graphicData uri="http://schemas.openxmlformats.org/presentationml/2006/ole">
            <p:oleObj spid="_x0000_s28680" name="Формула" r:id="rId7" imgW="583920" imgH="393480" progId="Equation.3">
              <p:embed/>
            </p:oleObj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4524375" y="1773238"/>
          <a:ext cx="1536700" cy="993775"/>
        </p:xfrm>
        <a:graphic>
          <a:graphicData uri="http://schemas.openxmlformats.org/presentationml/2006/ole">
            <p:oleObj spid="_x0000_s28681" name="Формула" r:id="rId8" imgW="609480" imgH="393480" progId="Equation.3">
              <p:embed/>
            </p:oleObj>
          </a:graphicData>
        </a:graphic>
      </p:graphicFrame>
      <p:sp>
        <p:nvSpPr>
          <p:cNvPr id="28682" name="AutoShape 10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250825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743075" y="423863"/>
            <a:ext cx="3209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Найти значение выражения: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494338" y="188913"/>
          <a:ext cx="2335212" cy="928687"/>
        </p:xfrm>
        <a:graphic>
          <a:graphicData uri="http://schemas.openxmlformats.org/presentationml/2006/ole">
            <p:oleObj spid="_x0000_s29700" name="Формула" r:id="rId3" imgW="990360" imgH="393480" progId="Equation.3">
              <p:embed/>
            </p:oleObj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1042988" y="1628775"/>
          <a:ext cx="1441450" cy="993775"/>
        </p:xfrm>
        <a:graphic>
          <a:graphicData uri="http://schemas.openxmlformats.org/presentationml/2006/ole">
            <p:oleObj spid="_x0000_s29701" name="Формула" r:id="rId4" imgW="571320" imgH="393480" progId="Equation.3">
              <p:embed/>
            </p:oleObj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3132138" y="5084763"/>
          <a:ext cx="1441450" cy="993775"/>
        </p:xfrm>
        <a:graphic>
          <a:graphicData uri="http://schemas.openxmlformats.org/presentationml/2006/ole">
            <p:oleObj spid="_x0000_s29702" name="Формула" r:id="rId5" imgW="571320" imgH="393480" progId="Equation.3">
              <p:embed/>
            </p:oleObj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4572000" y="3429000"/>
          <a:ext cx="1441450" cy="993775"/>
        </p:xfrm>
        <a:graphic>
          <a:graphicData uri="http://schemas.openxmlformats.org/presentationml/2006/ole">
            <p:oleObj spid="_x0000_s29703" name="Формула" r:id="rId6" imgW="571320" imgH="393480" progId="Equation.3">
              <p:embed/>
            </p:oleObj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116013" y="3429000"/>
          <a:ext cx="1441450" cy="993775"/>
        </p:xfrm>
        <a:graphic>
          <a:graphicData uri="http://schemas.openxmlformats.org/presentationml/2006/ole">
            <p:oleObj spid="_x0000_s29704" name="Формула" r:id="rId7" imgW="571320" imgH="393480" progId="Equation.3">
              <p:embed/>
            </p:oleObj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556125" y="1773238"/>
          <a:ext cx="1473200" cy="993775"/>
        </p:xfrm>
        <a:graphic>
          <a:graphicData uri="http://schemas.openxmlformats.org/presentationml/2006/ole">
            <p:oleObj spid="_x0000_s29705" name="Формула" r:id="rId8" imgW="583920" imgH="393480" progId="Equation.3">
              <p:embed/>
            </p:oleObj>
          </a:graphicData>
        </a:graphic>
      </p:graphicFrame>
      <p:sp>
        <p:nvSpPr>
          <p:cNvPr id="29706" name="AutoShape 10">
            <a:hlinkClick r:id="rId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692275" y="2636838"/>
            <a:ext cx="5832475" cy="2232025"/>
          </a:xfrm>
          <a:prstGeom prst="actionButtonBlank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4800"/>
              <a:t>Проверь себя!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Проверь себя!</a:t>
            </a:r>
          </a:p>
        </p:txBody>
      </p:sp>
      <p:graphicFrame>
        <p:nvGraphicFramePr>
          <p:cNvPr id="30774" name="Group 54"/>
          <p:cNvGraphicFramePr>
            <a:graphicFrameLocks noGrp="1"/>
          </p:cNvGraphicFramePr>
          <p:nvPr>
            <p:ph idx="1"/>
          </p:nvPr>
        </p:nvGraphicFramePr>
        <p:xfrm>
          <a:off x="1146175" y="1958975"/>
          <a:ext cx="7164388" cy="4235450"/>
        </p:xfrm>
        <a:graphic>
          <a:graphicData uri="http://schemas.openxmlformats.org/drawingml/2006/table">
            <a:tbl>
              <a:tblPr/>
              <a:tblGrid>
                <a:gridCol w="1193800"/>
                <a:gridCol w="1195388"/>
                <a:gridCol w="1193800"/>
                <a:gridCol w="1192212"/>
                <a:gridCol w="1195388"/>
                <a:gridCol w="1193800"/>
              </a:tblGrid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1зад.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зад.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зад.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зад.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зад.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груп.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груп.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0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груп.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груп.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775" name="AutoShape 5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27313" y="2852738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76" name="AutoShape 5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27313" y="3716338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77" name="AutoShape 5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27313" y="4581525"/>
            <a:ext cx="647700" cy="50323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78" name="AutoShape 5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27313" y="5516563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79" name="AutoShape 5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5940425" y="6308725"/>
            <a:ext cx="3095625" cy="54927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Шкала  оценок</a:t>
            </a:r>
          </a:p>
        </p:txBody>
      </p:sp>
      <p:sp>
        <p:nvSpPr>
          <p:cNvPr id="30780" name="AutoShape 6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51275" y="2852738"/>
            <a:ext cx="576263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1" name="AutoShape 6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51275" y="3716338"/>
            <a:ext cx="576263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2" name="AutoShape 6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51275" y="4581525"/>
            <a:ext cx="576263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3" name="AutoShape 6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51275" y="5516563"/>
            <a:ext cx="576263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4" name="AutoShape 64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932363" y="2852738"/>
            <a:ext cx="649287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5" name="AutoShape 6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7763" y="2852738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6" name="AutoShape 66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380288" y="2852738"/>
            <a:ext cx="647700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7" name="AutoShape 6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3716338"/>
            <a:ext cx="649288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8" name="AutoShape 6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4652963"/>
            <a:ext cx="649288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89" name="AutoShape 6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5516563"/>
            <a:ext cx="649288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90" name="AutoShape 7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7763" y="3716338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91" name="AutoShape 7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227763" y="4652963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92" name="AutoShape 72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156325" y="5516563"/>
            <a:ext cx="647700" cy="50323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93" name="AutoShape 7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380288" y="3716338"/>
            <a:ext cx="647700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94" name="AutoShape 7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380288" y="4652963"/>
            <a:ext cx="647700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0795" name="AutoShape 7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380288" y="5516563"/>
            <a:ext cx="647700" cy="504825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84" name="Rectangle 60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2286" name="Group 62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643813" cy="4565650"/>
        </p:xfrm>
        <a:graphic>
          <a:graphicData uri="http://schemas.openxmlformats.org/drawingml/2006/table">
            <a:tbl>
              <a:tblPr/>
              <a:tblGrid>
                <a:gridCol w="1528763"/>
                <a:gridCol w="1530350"/>
                <a:gridCol w="1525587"/>
                <a:gridCol w="1530350"/>
                <a:gridCol w="1528763"/>
              </a:tblGrid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2277" name="Object 53"/>
          <p:cNvGraphicFramePr>
            <a:graphicFrameLocks noChangeAspect="1"/>
          </p:cNvGraphicFramePr>
          <p:nvPr>
            <p:ph sz="quarter" idx="2"/>
          </p:nvPr>
        </p:nvGraphicFramePr>
        <p:xfrm>
          <a:off x="2555875" y="2349500"/>
          <a:ext cx="417513" cy="719138"/>
        </p:xfrm>
        <a:graphic>
          <a:graphicData uri="http://schemas.openxmlformats.org/presentationml/2006/ole">
            <p:oleObj spid="_x0000_s52277" name="Формула" r:id="rId3" imgW="228600" imgH="393480" progId="Equation.3">
              <p:embed/>
            </p:oleObj>
          </a:graphicData>
        </a:graphic>
      </p:graphicFrame>
      <p:graphicFrame>
        <p:nvGraphicFramePr>
          <p:cNvPr id="52280" name="Object 56"/>
          <p:cNvGraphicFramePr>
            <a:graphicFrameLocks noChangeAspect="1"/>
          </p:cNvGraphicFramePr>
          <p:nvPr>
            <p:ph sz="quarter" idx="3"/>
          </p:nvPr>
        </p:nvGraphicFramePr>
        <p:xfrm>
          <a:off x="2484438" y="3141663"/>
          <a:ext cx="376237" cy="647700"/>
        </p:xfrm>
        <a:graphic>
          <a:graphicData uri="http://schemas.openxmlformats.org/presentationml/2006/ole">
            <p:oleObj spid="_x0000_s52280" name="Формула" r:id="rId4" imgW="228600" imgH="393480" progId="Equation.3">
              <p:embed/>
            </p:oleObj>
          </a:graphicData>
        </a:graphic>
      </p:graphicFrame>
      <p:sp>
        <p:nvSpPr>
          <p:cNvPr id="5222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algn="ctr"/>
            <a:r>
              <a:rPr lang="ru-RU"/>
              <a:t>1 задание</a:t>
            </a:r>
          </a:p>
        </p:txBody>
      </p:sp>
      <p:sp>
        <p:nvSpPr>
          <p:cNvPr id="52229" name="AutoShape 5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556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2276" name="AutoShape 5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235825" y="6237288"/>
            <a:ext cx="1908175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2283" name="Object 59"/>
          <p:cNvGraphicFramePr>
            <a:graphicFrameLocks noChangeAspect="1"/>
          </p:cNvGraphicFramePr>
          <p:nvPr>
            <p:ph sz="quarter" idx="4"/>
          </p:nvPr>
        </p:nvGraphicFramePr>
        <p:xfrm>
          <a:off x="2484438" y="3933825"/>
          <a:ext cx="417512" cy="719138"/>
        </p:xfrm>
        <a:graphic>
          <a:graphicData uri="http://schemas.openxmlformats.org/presentationml/2006/ole">
            <p:oleObj spid="_x0000_s52283" name="Формула" r:id="rId6" imgW="228600" imgH="393480" progId="Equation.3">
              <p:embed/>
            </p:oleObj>
          </a:graphicData>
        </a:graphic>
      </p:graphicFrame>
      <p:graphicFrame>
        <p:nvGraphicFramePr>
          <p:cNvPr id="52287" name="Object 63"/>
          <p:cNvGraphicFramePr>
            <a:graphicFrameLocks noChangeAspect="1"/>
          </p:cNvGraphicFramePr>
          <p:nvPr/>
        </p:nvGraphicFramePr>
        <p:xfrm>
          <a:off x="2590800" y="4652963"/>
          <a:ext cx="347663" cy="719137"/>
        </p:xfrm>
        <a:graphic>
          <a:graphicData uri="http://schemas.openxmlformats.org/presentationml/2006/ole">
            <p:oleObj spid="_x0000_s52287" name="Формула" r:id="rId7" imgW="190440" imgH="393480" progId="Equation.3">
              <p:embed/>
            </p:oleObj>
          </a:graphicData>
        </a:graphic>
      </p:graphicFrame>
      <p:graphicFrame>
        <p:nvGraphicFramePr>
          <p:cNvPr id="52288" name="Object 64"/>
          <p:cNvGraphicFramePr>
            <a:graphicFrameLocks noChangeAspect="1"/>
          </p:cNvGraphicFramePr>
          <p:nvPr/>
        </p:nvGraphicFramePr>
        <p:xfrm>
          <a:off x="2576513" y="5641975"/>
          <a:ext cx="233362" cy="325438"/>
        </p:xfrm>
        <a:graphic>
          <a:graphicData uri="http://schemas.openxmlformats.org/presentationml/2006/ole">
            <p:oleObj spid="_x0000_s52288" name="Формула" r:id="rId8" imgW="126720" imgH="177480" progId="Equation.3">
              <p:embed/>
            </p:oleObj>
          </a:graphicData>
        </a:graphic>
      </p:graphicFrame>
      <p:graphicFrame>
        <p:nvGraphicFramePr>
          <p:cNvPr id="52289" name="Object 65"/>
          <p:cNvGraphicFramePr>
            <a:graphicFrameLocks noChangeAspect="1"/>
          </p:cNvGraphicFramePr>
          <p:nvPr/>
        </p:nvGraphicFramePr>
        <p:xfrm>
          <a:off x="3984625" y="5570538"/>
          <a:ext cx="369888" cy="323850"/>
        </p:xfrm>
        <a:graphic>
          <a:graphicData uri="http://schemas.openxmlformats.org/presentationml/2006/ole">
            <p:oleObj spid="_x0000_s52289" name="Формула" r:id="rId9" imgW="203040" imgH="177480" progId="Equation.3">
              <p:embed/>
            </p:oleObj>
          </a:graphicData>
        </a:graphic>
      </p:graphicFrame>
      <p:graphicFrame>
        <p:nvGraphicFramePr>
          <p:cNvPr id="52290" name="Object 66"/>
          <p:cNvGraphicFramePr>
            <a:graphicFrameLocks noChangeAspect="1"/>
          </p:cNvGraphicFramePr>
          <p:nvPr/>
        </p:nvGraphicFramePr>
        <p:xfrm>
          <a:off x="3973513" y="4652963"/>
          <a:ext cx="393700" cy="719137"/>
        </p:xfrm>
        <a:graphic>
          <a:graphicData uri="http://schemas.openxmlformats.org/presentationml/2006/ole">
            <p:oleObj spid="_x0000_s52290" name="Формула" r:id="rId10" imgW="215640" imgH="393480" progId="Equation.3">
              <p:embed/>
            </p:oleObj>
          </a:graphicData>
        </a:graphic>
      </p:graphicFrame>
      <p:graphicFrame>
        <p:nvGraphicFramePr>
          <p:cNvPr id="52291" name="Object 67"/>
          <p:cNvGraphicFramePr>
            <a:graphicFrameLocks noChangeAspect="1"/>
          </p:cNvGraphicFramePr>
          <p:nvPr/>
        </p:nvGraphicFramePr>
        <p:xfrm>
          <a:off x="3973513" y="3933825"/>
          <a:ext cx="393700" cy="719138"/>
        </p:xfrm>
        <a:graphic>
          <a:graphicData uri="http://schemas.openxmlformats.org/presentationml/2006/ole">
            <p:oleObj spid="_x0000_s52291" name="Формула" r:id="rId11" imgW="215640" imgH="393480" progId="Equation.3">
              <p:embed/>
            </p:oleObj>
          </a:graphicData>
        </a:graphic>
      </p:graphicFrame>
      <p:graphicFrame>
        <p:nvGraphicFramePr>
          <p:cNvPr id="52292" name="Object 68"/>
          <p:cNvGraphicFramePr>
            <a:graphicFrameLocks noChangeAspect="1"/>
          </p:cNvGraphicFramePr>
          <p:nvPr/>
        </p:nvGraphicFramePr>
        <p:xfrm>
          <a:off x="3984625" y="3141663"/>
          <a:ext cx="369888" cy="719137"/>
        </p:xfrm>
        <a:graphic>
          <a:graphicData uri="http://schemas.openxmlformats.org/presentationml/2006/ole">
            <p:oleObj spid="_x0000_s52292" name="Формула" r:id="rId12" imgW="203040" imgH="393480" progId="Equation.3">
              <p:embed/>
            </p:oleObj>
          </a:graphicData>
        </a:graphic>
      </p:graphicFrame>
      <p:graphicFrame>
        <p:nvGraphicFramePr>
          <p:cNvPr id="52293" name="Object 69"/>
          <p:cNvGraphicFramePr>
            <a:graphicFrameLocks noChangeAspect="1"/>
          </p:cNvGraphicFramePr>
          <p:nvPr/>
        </p:nvGraphicFramePr>
        <p:xfrm>
          <a:off x="4041775" y="2349500"/>
          <a:ext cx="254000" cy="719138"/>
        </p:xfrm>
        <a:graphic>
          <a:graphicData uri="http://schemas.openxmlformats.org/presentationml/2006/ole">
            <p:oleObj spid="_x0000_s52293" name="Формула" r:id="rId13" imgW="139680" imgH="393480" progId="Equation.3">
              <p:embed/>
            </p:oleObj>
          </a:graphicData>
        </a:graphic>
      </p:graphicFrame>
      <p:graphicFrame>
        <p:nvGraphicFramePr>
          <p:cNvPr id="52294" name="Object 70"/>
          <p:cNvGraphicFramePr>
            <a:graphicFrameLocks noChangeAspect="1"/>
          </p:cNvGraphicFramePr>
          <p:nvPr/>
        </p:nvGraphicFramePr>
        <p:xfrm>
          <a:off x="5591175" y="2557463"/>
          <a:ext cx="323850" cy="301625"/>
        </p:xfrm>
        <a:graphic>
          <a:graphicData uri="http://schemas.openxmlformats.org/presentationml/2006/ole">
            <p:oleObj spid="_x0000_s52294" name="Формула" r:id="rId14" imgW="177480" imgH="164880" progId="Equation.3">
              <p:embed/>
            </p:oleObj>
          </a:graphicData>
        </a:graphic>
      </p:graphicFrame>
      <p:graphicFrame>
        <p:nvGraphicFramePr>
          <p:cNvPr id="52295" name="Object 71"/>
          <p:cNvGraphicFramePr>
            <a:graphicFrameLocks noChangeAspect="1"/>
          </p:cNvGraphicFramePr>
          <p:nvPr/>
        </p:nvGraphicFramePr>
        <p:xfrm>
          <a:off x="5614988" y="3141663"/>
          <a:ext cx="277812" cy="719137"/>
        </p:xfrm>
        <a:graphic>
          <a:graphicData uri="http://schemas.openxmlformats.org/presentationml/2006/ole">
            <p:oleObj spid="_x0000_s52295" name="Формула" r:id="rId15" imgW="152280" imgH="393480" progId="Equation.3">
              <p:embed/>
            </p:oleObj>
          </a:graphicData>
        </a:graphic>
      </p:graphicFrame>
      <p:graphicFrame>
        <p:nvGraphicFramePr>
          <p:cNvPr id="52296" name="Object 72"/>
          <p:cNvGraphicFramePr>
            <a:graphicFrameLocks noChangeAspect="1"/>
          </p:cNvGraphicFramePr>
          <p:nvPr/>
        </p:nvGraphicFramePr>
        <p:xfrm>
          <a:off x="5614988" y="3860800"/>
          <a:ext cx="277812" cy="719138"/>
        </p:xfrm>
        <a:graphic>
          <a:graphicData uri="http://schemas.openxmlformats.org/presentationml/2006/ole">
            <p:oleObj spid="_x0000_s52296" name="Формула" r:id="rId16" imgW="152280" imgH="393480" progId="Equation.3">
              <p:embed/>
            </p:oleObj>
          </a:graphicData>
        </a:graphic>
      </p:graphicFrame>
      <p:graphicFrame>
        <p:nvGraphicFramePr>
          <p:cNvPr id="52297" name="Object 73"/>
          <p:cNvGraphicFramePr>
            <a:graphicFrameLocks noChangeAspect="1"/>
          </p:cNvGraphicFramePr>
          <p:nvPr/>
        </p:nvGraphicFramePr>
        <p:xfrm>
          <a:off x="5545138" y="4652963"/>
          <a:ext cx="417512" cy="719137"/>
        </p:xfrm>
        <a:graphic>
          <a:graphicData uri="http://schemas.openxmlformats.org/presentationml/2006/ole">
            <p:oleObj spid="_x0000_s52297" name="Формула" r:id="rId17" imgW="228600" imgH="393480" progId="Equation.3">
              <p:embed/>
            </p:oleObj>
          </a:graphicData>
        </a:graphic>
      </p:graphicFrame>
      <p:graphicFrame>
        <p:nvGraphicFramePr>
          <p:cNvPr id="52298" name="Object 74"/>
          <p:cNvGraphicFramePr>
            <a:graphicFrameLocks noChangeAspect="1"/>
          </p:cNvGraphicFramePr>
          <p:nvPr/>
        </p:nvGraphicFramePr>
        <p:xfrm>
          <a:off x="5591175" y="5570538"/>
          <a:ext cx="323850" cy="323850"/>
        </p:xfrm>
        <a:graphic>
          <a:graphicData uri="http://schemas.openxmlformats.org/presentationml/2006/ole">
            <p:oleObj spid="_x0000_s52298" name="Формула" r:id="rId18" imgW="177480" imgH="177480" progId="Equation.3">
              <p:embed/>
            </p:oleObj>
          </a:graphicData>
        </a:graphic>
      </p:graphicFrame>
      <p:graphicFrame>
        <p:nvGraphicFramePr>
          <p:cNvPr id="52299" name="Object 75"/>
          <p:cNvGraphicFramePr>
            <a:graphicFrameLocks noChangeAspect="1"/>
          </p:cNvGraphicFramePr>
          <p:nvPr/>
        </p:nvGraphicFramePr>
        <p:xfrm>
          <a:off x="7210425" y="2349500"/>
          <a:ext cx="254000" cy="719138"/>
        </p:xfrm>
        <a:graphic>
          <a:graphicData uri="http://schemas.openxmlformats.org/presentationml/2006/ole">
            <p:oleObj spid="_x0000_s52299" name="Формула" r:id="rId19" imgW="139680" imgH="393480" progId="Equation.3">
              <p:embed/>
            </p:oleObj>
          </a:graphicData>
        </a:graphic>
      </p:graphicFrame>
      <p:graphicFrame>
        <p:nvGraphicFramePr>
          <p:cNvPr id="52300" name="Object 76"/>
          <p:cNvGraphicFramePr>
            <a:graphicFrameLocks noChangeAspect="1"/>
          </p:cNvGraphicFramePr>
          <p:nvPr/>
        </p:nvGraphicFramePr>
        <p:xfrm>
          <a:off x="7081838" y="3141663"/>
          <a:ext cx="369887" cy="719137"/>
        </p:xfrm>
        <a:graphic>
          <a:graphicData uri="http://schemas.openxmlformats.org/presentationml/2006/ole">
            <p:oleObj spid="_x0000_s52300" name="Формула" r:id="rId20" imgW="203040" imgH="393480" progId="Equation.3">
              <p:embed/>
            </p:oleObj>
          </a:graphicData>
        </a:graphic>
      </p:graphicFrame>
      <p:graphicFrame>
        <p:nvGraphicFramePr>
          <p:cNvPr id="52301" name="Object 77"/>
          <p:cNvGraphicFramePr>
            <a:graphicFrameLocks noChangeAspect="1"/>
          </p:cNvGraphicFramePr>
          <p:nvPr/>
        </p:nvGraphicFramePr>
        <p:xfrm>
          <a:off x="7081838" y="4057650"/>
          <a:ext cx="369887" cy="325438"/>
        </p:xfrm>
        <a:graphic>
          <a:graphicData uri="http://schemas.openxmlformats.org/presentationml/2006/ole">
            <p:oleObj spid="_x0000_s52301" name="Формула" r:id="rId21" imgW="203040" imgH="177480" progId="Equation.3">
              <p:embed/>
            </p:oleObj>
          </a:graphicData>
        </a:graphic>
      </p:graphicFrame>
      <p:graphicFrame>
        <p:nvGraphicFramePr>
          <p:cNvPr id="52302" name="Object 78"/>
          <p:cNvGraphicFramePr>
            <a:graphicFrameLocks noChangeAspect="1"/>
          </p:cNvGraphicFramePr>
          <p:nvPr/>
        </p:nvGraphicFramePr>
        <p:xfrm>
          <a:off x="7081838" y="4652963"/>
          <a:ext cx="369887" cy="719137"/>
        </p:xfrm>
        <a:graphic>
          <a:graphicData uri="http://schemas.openxmlformats.org/presentationml/2006/ole">
            <p:oleObj spid="_x0000_s52302" name="Формула" r:id="rId22" imgW="203040" imgH="393480" progId="Equation.3">
              <p:embed/>
            </p:oleObj>
          </a:graphicData>
        </a:graphic>
      </p:graphicFrame>
      <p:graphicFrame>
        <p:nvGraphicFramePr>
          <p:cNvPr id="52303" name="Object 79"/>
          <p:cNvGraphicFramePr>
            <a:graphicFrameLocks noChangeAspect="1"/>
          </p:cNvGraphicFramePr>
          <p:nvPr/>
        </p:nvGraphicFramePr>
        <p:xfrm>
          <a:off x="7210425" y="5445125"/>
          <a:ext cx="254000" cy="719138"/>
        </p:xfrm>
        <a:graphic>
          <a:graphicData uri="http://schemas.openxmlformats.org/presentationml/2006/ole">
            <p:oleObj spid="_x0000_s52303" name="Формула" r:id="rId23" imgW="139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77" name="Rectangle 57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6379" name="Group 59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147050" cy="4492625"/>
        </p:xfrm>
        <a:graphic>
          <a:graphicData uri="http://schemas.openxmlformats.org/drawingml/2006/table">
            <a:tbl>
              <a:tblPr/>
              <a:tblGrid>
                <a:gridCol w="1630363"/>
                <a:gridCol w="1630362"/>
                <a:gridCol w="1625600"/>
                <a:gridCol w="1630363"/>
                <a:gridCol w="1630362"/>
              </a:tblGrid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6370" name="Object 50"/>
          <p:cNvGraphicFramePr>
            <a:graphicFrameLocks noChangeAspect="1"/>
          </p:cNvGraphicFramePr>
          <p:nvPr>
            <p:ph sz="quarter" idx="2"/>
          </p:nvPr>
        </p:nvGraphicFramePr>
        <p:xfrm>
          <a:off x="2627313" y="3233738"/>
          <a:ext cx="395287" cy="533400"/>
        </p:xfrm>
        <a:graphic>
          <a:graphicData uri="http://schemas.openxmlformats.org/presentationml/2006/ole">
            <p:oleObj spid="_x0000_s56370" name="Формула" r:id="rId3" imgW="291960" imgH="393480" progId="Equation.3">
              <p:embed/>
            </p:oleObj>
          </a:graphicData>
        </a:graphic>
      </p:graphicFrame>
      <p:graphicFrame>
        <p:nvGraphicFramePr>
          <p:cNvPr id="56373" name="Object 53"/>
          <p:cNvGraphicFramePr>
            <a:graphicFrameLocks noChangeAspect="1"/>
          </p:cNvGraphicFramePr>
          <p:nvPr>
            <p:ph sz="quarter" idx="3"/>
          </p:nvPr>
        </p:nvGraphicFramePr>
        <p:xfrm>
          <a:off x="2627313" y="2349500"/>
          <a:ext cx="393700" cy="719138"/>
        </p:xfrm>
        <a:graphic>
          <a:graphicData uri="http://schemas.openxmlformats.org/presentationml/2006/ole">
            <p:oleObj spid="_x0000_s56373" name="Формула" r:id="rId4" imgW="215640" imgH="393480" progId="Equation.3">
              <p:embed/>
            </p:oleObj>
          </a:graphicData>
        </a:graphic>
      </p:graphicFrame>
      <p:sp>
        <p:nvSpPr>
          <p:cNvPr id="563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algn="ctr"/>
            <a:r>
              <a:rPr lang="ru-RU"/>
              <a:t>2 задание</a:t>
            </a:r>
          </a:p>
        </p:txBody>
      </p:sp>
      <p:sp>
        <p:nvSpPr>
          <p:cNvPr id="56368" name="AutoShape 48"/>
          <p:cNvSpPr>
            <a:spLocks noChangeArrowheads="1"/>
          </p:cNvSpPr>
          <p:nvPr/>
        </p:nvSpPr>
        <p:spPr bwMode="auto">
          <a:xfrm>
            <a:off x="611188" y="0"/>
            <a:ext cx="1008062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6369" name="AutoShape 4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804025" y="6308725"/>
            <a:ext cx="2089150" cy="549275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6376" name="Object 56"/>
          <p:cNvGraphicFramePr>
            <a:graphicFrameLocks noChangeAspect="1"/>
          </p:cNvGraphicFramePr>
          <p:nvPr>
            <p:ph sz="quarter" idx="4"/>
          </p:nvPr>
        </p:nvGraphicFramePr>
        <p:xfrm>
          <a:off x="2555875" y="3986213"/>
          <a:ext cx="434975" cy="539750"/>
        </p:xfrm>
        <a:graphic>
          <a:graphicData uri="http://schemas.openxmlformats.org/presentationml/2006/ole">
            <p:oleObj spid="_x0000_s56376" name="Формула" r:id="rId5" imgW="317160" imgH="393480" progId="Equation.3">
              <p:embed/>
            </p:oleObj>
          </a:graphicData>
        </a:graphic>
      </p:graphicFrame>
      <p:graphicFrame>
        <p:nvGraphicFramePr>
          <p:cNvPr id="56380" name="Object 60"/>
          <p:cNvGraphicFramePr>
            <a:graphicFrameLocks noChangeAspect="1"/>
          </p:cNvGraphicFramePr>
          <p:nvPr/>
        </p:nvGraphicFramePr>
        <p:xfrm>
          <a:off x="2713038" y="4581525"/>
          <a:ext cx="409575" cy="792163"/>
        </p:xfrm>
        <a:graphic>
          <a:graphicData uri="http://schemas.openxmlformats.org/presentationml/2006/ole">
            <p:oleObj spid="_x0000_s56380" name="Формула" r:id="rId6" imgW="203040" imgH="393480" progId="Equation.3">
              <p:embed/>
            </p:oleObj>
          </a:graphicData>
        </a:graphic>
      </p:graphicFrame>
      <p:graphicFrame>
        <p:nvGraphicFramePr>
          <p:cNvPr id="56381" name="Object 61"/>
          <p:cNvGraphicFramePr>
            <a:graphicFrameLocks noChangeAspect="1"/>
          </p:cNvGraphicFramePr>
          <p:nvPr/>
        </p:nvGraphicFramePr>
        <p:xfrm>
          <a:off x="2614613" y="5300663"/>
          <a:ext cx="460375" cy="792162"/>
        </p:xfrm>
        <a:graphic>
          <a:graphicData uri="http://schemas.openxmlformats.org/presentationml/2006/ole">
            <p:oleObj spid="_x0000_s56381" name="Формула" r:id="rId7" imgW="228600" imgH="393480" progId="Equation.3">
              <p:embed/>
            </p:oleObj>
          </a:graphicData>
        </a:graphic>
      </p:graphicFrame>
      <p:graphicFrame>
        <p:nvGraphicFramePr>
          <p:cNvPr id="56382" name="Object 62"/>
          <p:cNvGraphicFramePr>
            <a:graphicFrameLocks noChangeAspect="1"/>
          </p:cNvGraphicFramePr>
          <p:nvPr/>
        </p:nvGraphicFramePr>
        <p:xfrm>
          <a:off x="4262438" y="5300663"/>
          <a:ext cx="306387" cy="792162"/>
        </p:xfrm>
        <a:graphic>
          <a:graphicData uri="http://schemas.openxmlformats.org/presentationml/2006/ole">
            <p:oleObj spid="_x0000_s56382" name="Формула" r:id="rId8" imgW="152280" imgH="393480" progId="Equation.3">
              <p:embed/>
            </p:oleObj>
          </a:graphicData>
        </a:graphic>
      </p:graphicFrame>
      <p:graphicFrame>
        <p:nvGraphicFramePr>
          <p:cNvPr id="56383" name="Object 63"/>
          <p:cNvGraphicFramePr>
            <a:graphicFrameLocks noChangeAspect="1"/>
          </p:cNvGraphicFramePr>
          <p:nvPr/>
        </p:nvGraphicFramePr>
        <p:xfrm>
          <a:off x="4198938" y="4581525"/>
          <a:ext cx="434975" cy="792163"/>
        </p:xfrm>
        <a:graphic>
          <a:graphicData uri="http://schemas.openxmlformats.org/presentationml/2006/ole">
            <p:oleObj spid="_x0000_s56383" name="Формула" r:id="rId9" imgW="215640" imgH="393480" progId="Equation.3">
              <p:embed/>
            </p:oleObj>
          </a:graphicData>
        </a:graphic>
      </p:graphicFrame>
      <p:graphicFrame>
        <p:nvGraphicFramePr>
          <p:cNvPr id="56384" name="Object 64"/>
          <p:cNvGraphicFramePr>
            <a:graphicFrameLocks noChangeAspect="1"/>
          </p:cNvGraphicFramePr>
          <p:nvPr/>
        </p:nvGraphicFramePr>
        <p:xfrm>
          <a:off x="4254500" y="4090988"/>
          <a:ext cx="179388" cy="331787"/>
        </p:xfrm>
        <a:graphic>
          <a:graphicData uri="http://schemas.openxmlformats.org/presentationml/2006/ole">
            <p:oleObj spid="_x0000_s56384" name="Формула" r:id="rId10" imgW="88560" imgH="164880" progId="Equation.3">
              <p:embed/>
            </p:oleObj>
          </a:graphicData>
        </a:graphic>
      </p:graphicFrame>
      <p:graphicFrame>
        <p:nvGraphicFramePr>
          <p:cNvPr id="56385" name="Object 65"/>
          <p:cNvGraphicFramePr>
            <a:graphicFrameLocks noChangeAspect="1"/>
          </p:cNvGraphicFramePr>
          <p:nvPr/>
        </p:nvGraphicFramePr>
        <p:xfrm>
          <a:off x="4186238" y="3068638"/>
          <a:ext cx="460375" cy="792162"/>
        </p:xfrm>
        <a:graphic>
          <a:graphicData uri="http://schemas.openxmlformats.org/presentationml/2006/ole">
            <p:oleObj spid="_x0000_s56385" name="Формула" r:id="rId11" imgW="228600" imgH="393480" progId="Equation.3">
              <p:embed/>
            </p:oleObj>
          </a:graphicData>
        </a:graphic>
      </p:graphicFrame>
      <p:graphicFrame>
        <p:nvGraphicFramePr>
          <p:cNvPr id="56386" name="Object 66"/>
          <p:cNvGraphicFramePr>
            <a:graphicFrameLocks noChangeAspect="1"/>
          </p:cNvGraphicFramePr>
          <p:nvPr/>
        </p:nvGraphicFramePr>
        <p:xfrm>
          <a:off x="4173538" y="2349500"/>
          <a:ext cx="487362" cy="792163"/>
        </p:xfrm>
        <a:graphic>
          <a:graphicData uri="http://schemas.openxmlformats.org/presentationml/2006/ole">
            <p:oleObj spid="_x0000_s56386" name="Формула" r:id="rId12" imgW="241200" imgH="393480" progId="Equation.3">
              <p:embed/>
            </p:oleObj>
          </a:graphicData>
        </a:graphic>
      </p:graphicFrame>
      <p:graphicFrame>
        <p:nvGraphicFramePr>
          <p:cNvPr id="56387" name="Object 67"/>
          <p:cNvGraphicFramePr>
            <a:graphicFrameLocks noChangeAspect="1"/>
          </p:cNvGraphicFramePr>
          <p:nvPr/>
        </p:nvGraphicFramePr>
        <p:xfrm>
          <a:off x="5803900" y="3068638"/>
          <a:ext cx="433388" cy="792162"/>
        </p:xfrm>
        <a:graphic>
          <a:graphicData uri="http://schemas.openxmlformats.org/presentationml/2006/ole">
            <p:oleObj spid="_x0000_s56387" name="Формула" r:id="rId13" imgW="215640" imgH="393480" progId="Equation.3">
              <p:embed/>
            </p:oleObj>
          </a:graphicData>
        </a:graphic>
      </p:graphicFrame>
      <p:graphicFrame>
        <p:nvGraphicFramePr>
          <p:cNvPr id="56388" name="Object 68"/>
          <p:cNvGraphicFramePr>
            <a:graphicFrameLocks noChangeAspect="1"/>
          </p:cNvGraphicFramePr>
          <p:nvPr/>
        </p:nvGraphicFramePr>
        <p:xfrm>
          <a:off x="5715000" y="3789363"/>
          <a:ext cx="612775" cy="792162"/>
        </p:xfrm>
        <a:graphic>
          <a:graphicData uri="http://schemas.openxmlformats.org/presentationml/2006/ole">
            <p:oleObj spid="_x0000_s56388" name="Формула" r:id="rId14" imgW="304560" imgH="393480" progId="Equation.3">
              <p:embed/>
            </p:oleObj>
          </a:graphicData>
        </a:graphic>
      </p:graphicFrame>
      <p:graphicFrame>
        <p:nvGraphicFramePr>
          <p:cNvPr id="56389" name="Object 69"/>
          <p:cNvGraphicFramePr>
            <a:graphicFrameLocks noChangeAspect="1"/>
          </p:cNvGraphicFramePr>
          <p:nvPr/>
        </p:nvGraphicFramePr>
        <p:xfrm>
          <a:off x="5816600" y="4581525"/>
          <a:ext cx="407988" cy="792163"/>
        </p:xfrm>
        <a:graphic>
          <a:graphicData uri="http://schemas.openxmlformats.org/presentationml/2006/ole">
            <p:oleObj spid="_x0000_s56389" name="Формула" r:id="rId15" imgW="203040" imgH="393480" progId="Equation.3">
              <p:embed/>
            </p:oleObj>
          </a:graphicData>
        </a:graphic>
      </p:graphicFrame>
      <p:graphicFrame>
        <p:nvGraphicFramePr>
          <p:cNvPr id="56390" name="Object 70"/>
          <p:cNvGraphicFramePr>
            <a:graphicFrameLocks noChangeAspect="1"/>
          </p:cNvGraphicFramePr>
          <p:nvPr/>
        </p:nvGraphicFramePr>
        <p:xfrm>
          <a:off x="5940425" y="5300663"/>
          <a:ext cx="306388" cy="792162"/>
        </p:xfrm>
        <a:graphic>
          <a:graphicData uri="http://schemas.openxmlformats.org/presentationml/2006/ole">
            <p:oleObj spid="_x0000_s56390" name="Формула" r:id="rId16" imgW="152280" imgH="393480" progId="Equation.3">
              <p:embed/>
            </p:oleObj>
          </a:graphicData>
        </a:graphic>
      </p:graphicFrame>
      <p:graphicFrame>
        <p:nvGraphicFramePr>
          <p:cNvPr id="56391" name="Object 71"/>
          <p:cNvGraphicFramePr>
            <a:graphicFrameLocks noChangeAspect="1"/>
          </p:cNvGraphicFramePr>
          <p:nvPr/>
        </p:nvGraphicFramePr>
        <p:xfrm>
          <a:off x="5851525" y="2349500"/>
          <a:ext cx="484188" cy="792163"/>
        </p:xfrm>
        <a:graphic>
          <a:graphicData uri="http://schemas.openxmlformats.org/presentationml/2006/ole">
            <p:oleObj spid="_x0000_s56391" name="Формула" r:id="rId17" imgW="241200" imgH="393480" progId="Equation.3">
              <p:embed/>
            </p:oleObj>
          </a:graphicData>
        </a:graphic>
      </p:graphicFrame>
      <p:graphicFrame>
        <p:nvGraphicFramePr>
          <p:cNvPr id="56392" name="Object 72"/>
          <p:cNvGraphicFramePr>
            <a:graphicFrameLocks noChangeAspect="1"/>
          </p:cNvGraphicFramePr>
          <p:nvPr/>
        </p:nvGraphicFramePr>
        <p:xfrm>
          <a:off x="7588250" y="2565400"/>
          <a:ext cx="355600" cy="358775"/>
        </p:xfrm>
        <a:graphic>
          <a:graphicData uri="http://schemas.openxmlformats.org/presentationml/2006/ole">
            <p:oleObj spid="_x0000_s56392" name="Формула" r:id="rId18" imgW="177480" imgH="177480" progId="Equation.3">
              <p:embed/>
            </p:oleObj>
          </a:graphicData>
        </a:graphic>
      </p:graphicFrame>
      <p:graphicFrame>
        <p:nvGraphicFramePr>
          <p:cNvPr id="56393" name="Object 73"/>
          <p:cNvGraphicFramePr>
            <a:graphicFrameLocks noChangeAspect="1"/>
          </p:cNvGraphicFramePr>
          <p:nvPr/>
        </p:nvGraphicFramePr>
        <p:xfrm>
          <a:off x="7613650" y="3068638"/>
          <a:ext cx="304800" cy="792162"/>
        </p:xfrm>
        <a:graphic>
          <a:graphicData uri="http://schemas.openxmlformats.org/presentationml/2006/ole">
            <p:oleObj spid="_x0000_s56393" name="Формула" r:id="rId19" imgW="152280" imgH="393480" progId="Equation.3">
              <p:embed/>
            </p:oleObj>
          </a:graphicData>
        </a:graphic>
      </p:graphicFrame>
      <p:graphicFrame>
        <p:nvGraphicFramePr>
          <p:cNvPr id="56394" name="Object 74"/>
          <p:cNvGraphicFramePr>
            <a:graphicFrameLocks noChangeAspect="1"/>
          </p:cNvGraphicFramePr>
          <p:nvPr/>
        </p:nvGraphicFramePr>
        <p:xfrm>
          <a:off x="7578725" y="4006850"/>
          <a:ext cx="230188" cy="357188"/>
        </p:xfrm>
        <a:graphic>
          <a:graphicData uri="http://schemas.openxmlformats.org/presentationml/2006/ole">
            <p:oleObj spid="_x0000_s56394" name="Формула" r:id="rId20" imgW="114120" imgH="177480" progId="Equation.3">
              <p:embed/>
            </p:oleObj>
          </a:graphicData>
        </a:graphic>
      </p:graphicFrame>
      <p:graphicFrame>
        <p:nvGraphicFramePr>
          <p:cNvPr id="56395" name="Object 75"/>
          <p:cNvGraphicFramePr>
            <a:graphicFrameLocks noChangeAspect="1"/>
          </p:cNvGraphicFramePr>
          <p:nvPr/>
        </p:nvGraphicFramePr>
        <p:xfrm>
          <a:off x="7461250" y="4581525"/>
          <a:ext cx="612775" cy="792163"/>
        </p:xfrm>
        <a:graphic>
          <a:graphicData uri="http://schemas.openxmlformats.org/presentationml/2006/ole">
            <p:oleObj spid="_x0000_s56395" name="Формула" r:id="rId21" imgW="304560" imgH="393480" progId="Equation.3">
              <p:embed/>
            </p:oleObj>
          </a:graphicData>
        </a:graphic>
      </p:graphicFrame>
      <p:graphicFrame>
        <p:nvGraphicFramePr>
          <p:cNvPr id="56396" name="Object 76"/>
          <p:cNvGraphicFramePr>
            <a:graphicFrameLocks noChangeAspect="1"/>
          </p:cNvGraphicFramePr>
          <p:nvPr/>
        </p:nvGraphicFramePr>
        <p:xfrm>
          <a:off x="7562850" y="5300663"/>
          <a:ext cx="406400" cy="792162"/>
        </p:xfrm>
        <a:graphic>
          <a:graphicData uri="http://schemas.openxmlformats.org/presentationml/2006/ole">
            <p:oleObj spid="_x0000_s56396" name="Формула" r:id="rId22" imgW="2030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algn="ctr"/>
            <a:r>
              <a:rPr lang="ru-RU"/>
              <a:t>3 задание</a:t>
            </a:r>
          </a:p>
        </p:txBody>
      </p:sp>
      <p:graphicFrame>
        <p:nvGraphicFramePr>
          <p:cNvPr id="59442" name="Group 50"/>
          <p:cNvGraphicFramePr>
            <a:graphicFrameLocks noGrp="1"/>
          </p:cNvGraphicFramePr>
          <p:nvPr>
            <p:ph/>
          </p:nvPr>
        </p:nvGraphicFramePr>
        <p:xfrm>
          <a:off x="457200" y="1268413"/>
          <a:ext cx="8229600" cy="1620837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811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9440" name="AutoShape 48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9441" name="AutoShape 4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804025" y="6237288"/>
            <a:ext cx="1944688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01" name="Rectangle 57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7403" name="Group 59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18488" cy="4565650"/>
        </p:xfrm>
        <a:graphic>
          <a:graphicData uri="http://schemas.openxmlformats.org/drawingml/2006/table">
            <a:tbl>
              <a:tblPr/>
              <a:tblGrid>
                <a:gridCol w="1644650"/>
                <a:gridCol w="1644650"/>
                <a:gridCol w="1639888"/>
                <a:gridCol w="1644650"/>
                <a:gridCol w="1644650"/>
              </a:tblGrid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0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7394" name="Object 50"/>
          <p:cNvGraphicFramePr>
            <a:graphicFrameLocks noChangeAspect="1"/>
          </p:cNvGraphicFramePr>
          <p:nvPr>
            <p:ph sz="quarter" idx="2"/>
          </p:nvPr>
        </p:nvGraphicFramePr>
        <p:xfrm>
          <a:off x="2484438" y="2420938"/>
          <a:ext cx="603250" cy="720725"/>
        </p:xfrm>
        <a:graphic>
          <a:graphicData uri="http://schemas.openxmlformats.org/presentationml/2006/ole">
            <p:oleObj spid="_x0000_s57394" name="Формула" r:id="rId3" imgW="330120" imgH="393480" progId="Equation.3">
              <p:embed/>
            </p:oleObj>
          </a:graphicData>
        </a:graphic>
      </p:graphicFrame>
      <p:graphicFrame>
        <p:nvGraphicFramePr>
          <p:cNvPr id="57397" name="Object 53"/>
          <p:cNvGraphicFramePr>
            <a:graphicFrameLocks noChangeAspect="1"/>
          </p:cNvGraphicFramePr>
          <p:nvPr>
            <p:ph sz="quarter" idx="3"/>
          </p:nvPr>
        </p:nvGraphicFramePr>
        <p:xfrm>
          <a:off x="2484438" y="3171825"/>
          <a:ext cx="719137" cy="696913"/>
        </p:xfrm>
        <a:graphic>
          <a:graphicData uri="http://schemas.openxmlformats.org/presentationml/2006/ole">
            <p:oleObj spid="_x0000_s57397" name="Формула" r:id="rId4" imgW="406080" imgH="393480" progId="Equation.3">
              <p:embed/>
            </p:oleObj>
          </a:graphicData>
        </a:graphic>
      </p:graphicFrame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algn="ctr"/>
            <a:r>
              <a:rPr lang="ru-RU"/>
              <a:t>4 задание</a:t>
            </a:r>
          </a:p>
        </p:txBody>
      </p:sp>
      <p:sp>
        <p:nvSpPr>
          <p:cNvPr id="57392" name="AutoShape 48"/>
          <p:cNvSpPr>
            <a:spLocks noChangeArrowheads="1"/>
          </p:cNvSpPr>
          <p:nvPr/>
        </p:nvSpPr>
        <p:spPr bwMode="auto">
          <a:xfrm>
            <a:off x="323850" y="188913"/>
            <a:ext cx="1008063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7393" name="AutoShape 4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804025" y="6237288"/>
            <a:ext cx="2089150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7400" name="Object 56"/>
          <p:cNvGraphicFramePr>
            <a:graphicFrameLocks noChangeAspect="1"/>
          </p:cNvGraphicFramePr>
          <p:nvPr>
            <p:ph sz="quarter" idx="4"/>
          </p:nvPr>
        </p:nvGraphicFramePr>
        <p:xfrm>
          <a:off x="2500313" y="3860800"/>
          <a:ext cx="627062" cy="720725"/>
        </p:xfrm>
        <a:graphic>
          <a:graphicData uri="http://schemas.openxmlformats.org/presentationml/2006/ole">
            <p:oleObj spid="_x0000_s57400" name="Формула" r:id="rId5" imgW="342720" imgH="393480" progId="Equation.3">
              <p:embed/>
            </p:oleObj>
          </a:graphicData>
        </a:graphic>
      </p:graphicFrame>
      <p:graphicFrame>
        <p:nvGraphicFramePr>
          <p:cNvPr id="57404" name="Object 60"/>
          <p:cNvGraphicFramePr>
            <a:graphicFrameLocks noChangeAspect="1"/>
          </p:cNvGraphicFramePr>
          <p:nvPr/>
        </p:nvGraphicFramePr>
        <p:xfrm>
          <a:off x="2513013" y="4652963"/>
          <a:ext cx="665162" cy="792162"/>
        </p:xfrm>
        <a:graphic>
          <a:graphicData uri="http://schemas.openxmlformats.org/presentationml/2006/ole">
            <p:oleObj spid="_x0000_s57404" name="Формула" r:id="rId6" imgW="330120" imgH="393480" progId="Equation.3">
              <p:embed/>
            </p:oleObj>
          </a:graphicData>
        </a:graphic>
      </p:graphicFrame>
      <p:graphicFrame>
        <p:nvGraphicFramePr>
          <p:cNvPr id="57405" name="Object 61"/>
          <p:cNvGraphicFramePr>
            <a:graphicFrameLocks noChangeAspect="1"/>
          </p:cNvGraphicFramePr>
          <p:nvPr/>
        </p:nvGraphicFramePr>
        <p:xfrm>
          <a:off x="2513013" y="5373688"/>
          <a:ext cx="665162" cy="792162"/>
        </p:xfrm>
        <a:graphic>
          <a:graphicData uri="http://schemas.openxmlformats.org/presentationml/2006/ole">
            <p:oleObj spid="_x0000_s57405" name="Формула" r:id="rId7" imgW="330120" imgH="393480" progId="Equation.3">
              <p:embed/>
            </p:oleObj>
          </a:graphicData>
        </a:graphic>
      </p:graphicFrame>
      <p:graphicFrame>
        <p:nvGraphicFramePr>
          <p:cNvPr id="57406" name="Object 62"/>
          <p:cNvGraphicFramePr>
            <a:graphicFrameLocks noChangeAspect="1"/>
          </p:cNvGraphicFramePr>
          <p:nvPr/>
        </p:nvGraphicFramePr>
        <p:xfrm>
          <a:off x="4117975" y="3860800"/>
          <a:ext cx="561975" cy="792163"/>
        </p:xfrm>
        <a:graphic>
          <a:graphicData uri="http://schemas.openxmlformats.org/presentationml/2006/ole">
            <p:oleObj spid="_x0000_s57406" name="Формула" r:id="rId8" imgW="279360" imgH="393480" progId="Equation.3">
              <p:embed/>
            </p:oleObj>
          </a:graphicData>
        </a:graphic>
      </p:graphicFrame>
      <p:graphicFrame>
        <p:nvGraphicFramePr>
          <p:cNvPr id="57407" name="Object 63"/>
          <p:cNvGraphicFramePr>
            <a:graphicFrameLocks noChangeAspect="1"/>
          </p:cNvGraphicFramePr>
          <p:nvPr/>
        </p:nvGraphicFramePr>
        <p:xfrm>
          <a:off x="4140200" y="2349500"/>
          <a:ext cx="665163" cy="792163"/>
        </p:xfrm>
        <a:graphic>
          <a:graphicData uri="http://schemas.openxmlformats.org/presentationml/2006/ole">
            <p:oleObj spid="_x0000_s57407" name="Формула" r:id="rId9" imgW="330120" imgH="393480" progId="Equation.3">
              <p:embed/>
            </p:oleObj>
          </a:graphicData>
        </a:graphic>
      </p:graphicFrame>
      <p:graphicFrame>
        <p:nvGraphicFramePr>
          <p:cNvPr id="57408" name="Object 64"/>
          <p:cNvGraphicFramePr>
            <a:graphicFrameLocks noChangeAspect="1"/>
          </p:cNvGraphicFramePr>
          <p:nvPr/>
        </p:nvGraphicFramePr>
        <p:xfrm>
          <a:off x="3927475" y="3141663"/>
          <a:ext cx="946150" cy="792162"/>
        </p:xfrm>
        <a:graphic>
          <a:graphicData uri="http://schemas.openxmlformats.org/presentationml/2006/ole">
            <p:oleObj spid="_x0000_s57408" name="Формула" r:id="rId10" imgW="469800" imgH="393480" progId="Equation.3">
              <p:embed/>
            </p:oleObj>
          </a:graphicData>
        </a:graphic>
      </p:graphicFrame>
      <p:graphicFrame>
        <p:nvGraphicFramePr>
          <p:cNvPr id="57409" name="Object 65"/>
          <p:cNvGraphicFramePr>
            <a:graphicFrameLocks noChangeAspect="1"/>
          </p:cNvGraphicFramePr>
          <p:nvPr/>
        </p:nvGraphicFramePr>
        <p:xfrm>
          <a:off x="4340225" y="4797425"/>
          <a:ext cx="407988" cy="358775"/>
        </p:xfrm>
        <a:graphic>
          <a:graphicData uri="http://schemas.openxmlformats.org/presentationml/2006/ole">
            <p:oleObj spid="_x0000_s57409" name="Формула" r:id="rId11" imgW="203040" imgH="177480" progId="Equation.3">
              <p:embed/>
            </p:oleObj>
          </a:graphicData>
        </a:graphic>
      </p:graphicFrame>
      <p:graphicFrame>
        <p:nvGraphicFramePr>
          <p:cNvPr id="57410" name="Object 66"/>
          <p:cNvGraphicFramePr>
            <a:graphicFrameLocks noChangeAspect="1"/>
          </p:cNvGraphicFramePr>
          <p:nvPr/>
        </p:nvGraphicFramePr>
        <p:xfrm>
          <a:off x="4211638" y="5373688"/>
          <a:ext cx="665162" cy="792162"/>
        </p:xfrm>
        <a:graphic>
          <a:graphicData uri="http://schemas.openxmlformats.org/presentationml/2006/ole">
            <p:oleObj spid="_x0000_s57410" name="Формула" r:id="rId12" imgW="330120" imgH="393480" progId="Equation.3">
              <p:embed/>
            </p:oleObj>
          </a:graphicData>
        </a:graphic>
      </p:graphicFrame>
      <p:graphicFrame>
        <p:nvGraphicFramePr>
          <p:cNvPr id="57411" name="Object 67"/>
          <p:cNvGraphicFramePr>
            <a:graphicFrameLocks noChangeAspect="1"/>
          </p:cNvGraphicFramePr>
          <p:nvPr/>
        </p:nvGraphicFramePr>
        <p:xfrm>
          <a:off x="5821363" y="2349500"/>
          <a:ext cx="511175" cy="792163"/>
        </p:xfrm>
        <a:graphic>
          <a:graphicData uri="http://schemas.openxmlformats.org/presentationml/2006/ole">
            <p:oleObj spid="_x0000_s57411" name="Формула" r:id="rId13" imgW="253800" imgH="393480" progId="Equation.3">
              <p:embed/>
            </p:oleObj>
          </a:graphicData>
        </a:graphic>
      </p:graphicFrame>
      <p:graphicFrame>
        <p:nvGraphicFramePr>
          <p:cNvPr id="57412" name="Object 68"/>
          <p:cNvGraphicFramePr>
            <a:graphicFrameLocks noChangeAspect="1"/>
          </p:cNvGraphicFramePr>
          <p:nvPr/>
        </p:nvGraphicFramePr>
        <p:xfrm>
          <a:off x="5732463" y="3068638"/>
          <a:ext cx="688975" cy="792162"/>
        </p:xfrm>
        <a:graphic>
          <a:graphicData uri="http://schemas.openxmlformats.org/presentationml/2006/ole">
            <p:oleObj spid="_x0000_s57412" name="Формула" r:id="rId14" imgW="342720" imgH="393480" progId="Equation.3">
              <p:embed/>
            </p:oleObj>
          </a:graphicData>
        </a:graphic>
      </p:graphicFrame>
      <p:graphicFrame>
        <p:nvGraphicFramePr>
          <p:cNvPr id="57413" name="Object 69"/>
          <p:cNvGraphicFramePr>
            <a:graphicFrameLocks noChangeAspect="1"/>
          </p:cNvGraphicFramePr>
          <p:nvPr/>
        </p:nvGraphicFramePr>
        <p:xfrm>
          <a:off x="5808663" y="3860800"/>
          <a:ext cx="536575" cy="792163"/>
        </p:xfrm>
        <a:graphic>
          <a:graphicData uri="http://schemas.openxmlformats.org/presentationml/2006/ole">
            <p:oleObj spid="_x0000_s57413" name="Формула" r:id="rId15" imgW="266400" imgH="393480" progId="Equation.3">
              <p:embed/>
            </p:oleObj>
          </a:graphicData>
        </a:graphic>
      </p:graphicFrame>
      <p:graphicFrame>
        <p:nvGraphicFramePr>
          <p:cNvPr id="57414" name="Object 70"/>
          <p:cNvGraphicFramePr>
            <a:graphicFrameLocks noChangeAspect="1"/>
          </p:cNvGraphicFramePr>
          <p:nvPr/>
        </p:nvGraphicFramePr>
        <p:xfrm>
          <a:off x="5770563" y="4581525"/>
          <a:ext cx="612775" cy="792163"/>
        </p:xfrm>
        <a:graphic>
          <a:graphicData uri="http://schemas.openxmlformats.org/presentationml/2006/ole">
            <p:oleObj spid="_x0000_s57414" name="Формула" r:id="rId16" imgW="304560" imgH="393480" progId="Equation.3">
              <p:embed/>
            </p:oleObj>
          </a:graphicData>
        </a:graphic>
      </p:graphicFrame>
      <p:graphicFrame>
        <p:nvGraphicFramePr>
          <p:cNvPr id="57415" name="Object 71"/>
          <p:cNvGraphicFramePr>
            <a:graphicFrameLocks noChangeAspect="1"/>
          </p:cNvGraphicFramePr>
          <p:nvPr/>
        </p:nvGraphicFramePr>
        <p:xfrm>
          <a:off x="5829300" y="5373688"/>
          <a:ext cx="638175" cy="792162"/>
        </p:xfrm>
        <a:graphic>
          <a:graphicData uri="http://schemas.openxmlformats.org/presentationml/2006/ole">
            <p:oleObj spid="_x0000_s57415" name="Формула" r:id="rId17" imgW="317160" imgH="393480" progId="Equation.3">
              <p:embed/>
            </p:oleObj>
          </a:graphicData>
        </a:graphic>
      </p:graphicFrame>
      <p:graphicFrame>
        <p:nvGraphicFramePr>
          <p:cNvPr id="57416" name="Object 72"/>
          <p:cNvGraphicFramePr>
            <a:graphicFrameLocks noChangeAspect="1"/>
          </p:cNvGraphicFramePr>
          <p:nvPr/>
        </p:nvGraphicFramePr>
        <p:xfrm>
          <a:off x="7464425" y="2349500"/>
          <a:ext cx="511175" cy="792163"/>
        </p:xfrm>
        <a:graphic>
          <a:graphicData uri="http://schemas.openxmlformats.org/presentationml/2006/ole">
            <p:oleObj spid="_x0000_s57416" name="Формула" r:id="rId18" imgW="253800" imgH="393480" progId="Equation.3">
              <p:embed/>
            </p:oleObj>
          </a:graphicData>
        </a:graphic>
      </p:graphicFrame>
      <p:graphicFrame>
        <p:nvGraphicFramePr>
          <p:cNvPr id="57417" name="Object 73"/>
          <p:cNvGraphicFramePr>
            <a:graphicFrameLocks noChangeAspect="1"/>
          </p:cNvGraphicFramePr>
          <p:nvPr/>
        </p:nvGraphicFramePr>
        <p:xfrm>
          <a:off x="7312025" y="3068638"/>
          <a:ext cx="817563" cy="792162"/>
        </p:xfrm>
        <a:graphic>
          <a:graphicData uri="http://schemas.openxmlformats.org/presentationml/2006/ole">
            <p:oleObj spid="_x0000_s57417" name="Формула" r:id="rId19" imgW="406080" imgH="393480" progId="Equation.3">
              <p:embed/>
            </p:oleObj>
          </a:graphicData>
        </a:graphic>
      </p:graphicFrame>
      <p:graphicFrame>
        <p:nvGraphicFramePr>
          <p:cNvPr id="57418" name="Object 74"/>
          <p:cNvGraphicFramePr>
            <a:graphicFrameLocks noChangeAspect="1"/>
          </p:cNvGraphicFramePr>
          <p:nvPr/>
        </p:nvGraphicFramePr>
        <p:xfrm>
          <a:off x="7439025" y="3860800"/>
          <a:ext cx="561975" cy="792163"/>
        </p:xfrm>
        <a:graphic>
          <a:graphicData uri="http://schemas.openxmlformats.org/presentationml/2006/ole">
            <p:oleObj spid="_x0000_s57418" name="Формула" r:id="rId20" imgW="279360" imgH="393480" progId="Equation.3">
              <p:embed/>
            </p:oleObj>
          </a:graphicData>
        </a:graphic>
      </p:graphicFrame>
      <p:graphicFrame>
        <p:nvGraphicFramePr>
          <p:cNvPr id="57419" name="Object 75"/>
          <p:cNvGraphicFramePr>
            <a:graphicFrameLocks noChangeAspect="1"/>
          </p:cNvGraphicFramePr>
          <p:nvPr/>
        </p:nvGraphicFramePr>
        <p:xfrm>
          <a:off x="7448550" y="4581525"/>
          <a:ext cx="690563" cy="792163"/>
        </p:xfrm>
        <a:graphic>
          <a:graphicData uri="http://schemas.openxmlformats.org/presentationml/2006/ole">
            <p:oleObj spid="_x0000_s57419" name="Формула" r:id="rId21" imgW="342720" imgH="393480" progId="Equation.3">
              <p:embed/>
            </p:oleObj>
          </a:graphicData>
        </a:graphic>
      </p:graphicFrame>
      <p:graphicFrame>
        <p:nvGraphicFramePr>
          <p:cNvPr id="57420" name="Object 76"/>
          <p:cNvGraphicFramePr>
            <a:graphicFrameLocks noChangeAspect="1"/>
          </p:cNvGraphicFramePr>
          <p:nvPr/>
        </p:nvGraphicFramePr>
        <p:xfrm>
          <a:off x="7461250" y="5373688"/>
          <a:ext cx="663575" cy="792162"/>
        </p:xfrm>
        <a:graphic>
          <a:graphicData uri="http://schemas.openxmlformats.org/presentationml/2006/ole">
            <p:oleObj spid="_x0000_s57420" name="Формула" r:id="rId22" imgW="3301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84213" y="62071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2" action="ppaction://hlinksldjump"/>
              </a:rPr>
              <a:t>1</a:t>
            </a:r>
            <a:endParaRPr lang="ru-RU"/>
          </a:p>
        </p:txBody>
      </p:sp>
      <p:sp>
        <p:nvSpPr>
          <p:cNvPr id="4103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763713" y="62071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3" action="ppaction://hlinksldjump"/>
              </a:rPr>
              <a:t>2</a:t>
            </a:r>
            <a:endParaRPr lang="ru-RU"/>
          </a:p>
        </p:txBody>
      </p:sp>
      <p:sp>
        <p:nvSpPr>
          <p:cNvPr id="4104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0800000">
            <a:off x="684213" y="155733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4" action="ppaction://hlinksldjump"/>
              </a:rPr>
              <a:t>4</a:t>
            </a:r>
            <a:endParaRPr lang="ru-RU"/>
          </a:p>
        </p:txBody>
      </p:sp>
      <p:sp>
        <p:nvSpPr>
          <p:cNvPr id="4105" name="AutoShape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0800000">
            <a:off x="1763713" y="155733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5" action="ppaction://hlinksldjump"/>
              </a:rPr>
              <a:t>3</a:t>
            </a:r>
            <a:endParaRPr lang="ru-RU"/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4211638" y="765175"/>
            <a:ext cx="1008062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6" action="ppaction://hlinksldjump"/>
              </a:rPr>
              <a:t>1</a:t>
            </a:r>
            <a:endParaRPr lang="ru-RU"/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5291138" y="765175"/>
            <a:ext cx="1008062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7" action="ppaction://hlinksldjump"/>
              </a:rPr>
              <a:t>2</a:t>
            </a:r>
            <a:endParaRPr lang="ru-RU"/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 rot="10800000">
            <a:off x="4211638" y="1701800"/>
            <a:ext cx="1008062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8" action="ppaction://hlinksldjump"/>
              </a:rPr>
              <a:t>4</a:t>
            </a:r>
            <a:endParaRPr lang="ru-RU"/>
          </a:p>
        </p:txBody>
      </p:sp>
      <p:sp>
        <p:nvSpPr>
          <p:cNvPr id="4112" name="AutoShape 16"/>
          <p:cNvSpPr>
            <a:spLocks noChangeArrowheads="1"/>
          </p:cNvSpPr>
          <p:nvPr/>
        </p:nvSpPr>
        <p:spPr bwMode="auto">
          <a:xfrm rot="10800000">
            <a:off x="5291138" y="1701800"/>
            <a:ext cx="1008062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9" action="ppaction://hlinksldjump"/>
              </a:rPr>
              <a:t>3</a:t>
            </a:r>
            <a:endParaRPr lang="ru-RU"/>
          </a:p>
        </p:txBody>
      </p:sp>
      <p:sp>
        <p:nvSpPr>
          <p:cNvPr id="4115" name="AutoShape 19"/>
          <p:cNvSpPr>
            <a:spLocks noChangeArrowheads="1"/>
          </p:cNvSpPr>
          <p:nvPr/>
        </p:nvSpPr>
        <p:spPr bwMode="auto">
          <a:xfrm>
            <a:off x="1331913" y="400526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10" action="ppaction://hlinksldjump"/>
              </a:rPr>
              <a:t>1</a:t>
            </a:r>
            <a:endParaRPr lang="ru-RU"/>
          </a:p>
        </p:txBody>
      </p:sp>
      <p:sp>
        <p:nvSpPr>
          <p:cNvPr id="4116" name="AutoShape 20"/>
          <p:cNvSpPr>
            <a:spLocks noChangeArrowheads="1"/>
          </p:cNvSpPr>
          <p:nvPr/>
        </p:nvSpPr>
        <p:spPr bwMode="auto">
          <a:xfrm>
            <a:off x="2411413" y="400526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11" action="ppaction://hlinksldjump"/>
              </a:rPr>
              <a:t>2</a:t>
            </a:r>
            <a:endParaRPr lang="ru-RU"/>
          </a:p>
        </p:txBody>
      </p:sp>
      <p:sp>
        <p:nvSpPr>
          <p:cNvPr id="4117" name="AutoShape 21"/>
          <p:cNvSpPr>
            <a:spLocks noChangeArrowheads="1"/>
          </p:cNvSpPr>
          <p:nvPr/>
        </p:nvSpPr>
        <p:spPr bwMode="auto">
          <a:xfrm rot="10800000">
            <a:off x="1331913" y="494188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12" action="ppaction://hlinksldjump"/>
              </a:rPr>
              <a:t>4</a:t>
            </a:r>
            <a:endParaRPr lang="ru-RU"/>
          </a:p>
        </p:txBody>
      </p:sp>
      <p:sp>
        <p:nvSpPr>
          <p:cNvPr id="4118" name="AutoShape 22"/>
          <p:cNvSpPr>
            <a:spLocks noChangeArrowheads="1"/>
          </p:cNvSpPr>
          <p:nvPr/>
        </p:nvSpPr>
        <p:spPr bwMode="auto">
          <a:xfrm rot="10800000">
            <a:off x="2411413" y="494188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13" action="ppaction://hlinksldjump"/>
              </a:rPr>
              <a:t>3</a:t>
            </a:r>
            <a:endParaRPr lang="ru-RU"/>
          </a:p>
        </p:txBody>
      </p:sp>
      <p:sp>
        <p:nvSpPr>
          <p:cNvPr id="4121" name="AutoShape 25"/>
          <p:cNvSpPr>
            <a:spLocks noChangeArrowheads="1"/>
          </p:cNvSpPr>
          <p:nvPr/>
        </p:nvSpPr>
        <p:spPr bwMode="auto">
          <a:xfrm>
            <a:off x="4427538" y="400526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14" action="ppaction://hlinksldjump"/>
              </a:rPr>
              <a:t>1</a:t>
            </a:r>
            <a:endParaRPr lang="ru-RU"/>
          </a:p>
        </p:txBody>
      </p:sp>
      <p:sp>
        <p:nvSpPr>
          <p:cNvPr id="4122" name="AutoShape 26"/>
          <p:cNvSpPr>
            <a:spLocks noChangeArrowheads="1"/>
          </p:cNvSpPr>
          <p:nvPr/>
        </p:nvSpPr>
        <p:spPr bwMode="auto">
          <a:xfrm>
            <a:off x="5507038" y="400526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15" action="ppaction://hlinksldjump"/>
              </a:rPr>
              <a:t>2</a:t>
            </a:r>
            <a:endParaRPr lang="ru-RU"/>
          </a:p>
        </p:txBody>
      </p:sp>
      <p:sp>
        <p:nvSpPr>
          <p:cNvPr id="4123" name="AutoShape 27"/>
          <p:cNvSpPr>
            <a:spLocks noChangeArrowheads="1"/>
          </p:cNvSpPr>
          <p:nvPr/>
        </p:nvSpPr>
        <p:spPr bwMode="auto">
          <a:xfrm rot="10800000">
            <a:off x="4427538" y="494188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16" action="ppaction://hlinksldjump"/>
              </a:rPr>
              <a:t>4</a:t>
            </a:r>
            <a:endParaRPr lang="ru-RU"/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 rot="10800000">
            <a:off x="5507038" y="494188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17" action="ppaction://hlinksldjump"/>
              </a:rPr>
              <a:t>3</a:t>
            </a:r>
            <a:endParaRPr lang="ru-RU"/>
          </a:p>
        </p:txBody>
      </p:sp>
      <p:sp>
        <p:nvSpPr>
          <p:cNvPr id="4127" name="AutoShape 31"/>
          <p:cNvSpPr>
            <a:spLocks noChangeArrowheads="1"/>
          </p:cNvSpPr>
          <p:nvPr/>
        </p:nvSpPr>
        <p:spPr bwMode="auto">
          <a:xfrm>
            <a:off x="6732588" y="198913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18" action="ppaction://hlinksldjump"/>
              </a:rPr>
              <a:t>1</a:t>
            </a:r>
            <a:endParaRPr lang="ru-RU"/>
          </a:p>
        </p:txBody>
      </p:sp>
      <p:sp>
        <p:nvSpPr>
          <p:cNvPr id="4128" name="AutoShape 32"/>
          <p:cNvSpPr>
            <a:spLocks noChangeArrowheads="1"/>
          </p:cNvSpPr>
          <p:nvPr/>
        </p:nvSpPr>
        <p:spPr bwMode="auto">
          <a:xfrm>
            <a:off x="7812088" y="1989138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19" action="ppaction://hlinksldjump"/>
              </a:rPr>
              <a:t>2</a:t>
            </a:r>
            <a:endParaRPr lang="ru-RU"/>
          </a:p>
        </p:txBody>
      </p:sp>
      <p:sp>
        <p:nvSpPr>
          <p:cNvPr id="4129" name="AutoShape 33"/>
          <p:cNvSpPr>
            <a:spLocks noChangeArrowheads="1"/>
          </p:cNvSpPr>
          <p:nvPr/>
        </p:nvSpPr>
        <p:spPr bwMode="auto">
          <a:xfrm rot="10800000">
            <a:off x="6732588" y="292576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20" action="ppaction://hlinksldjump"/>
              </a:rPr>
              <a:t>4</a:t>
            </a:r>
            <a:endParaRPr lang="ru-RU"/>
          </a:p>
        </p:txBody>
      </p:sp>
      <p:sp>
        <p:nvSpPr>
          <p:cNvPr id="4130" name="AutoShape 34"/>
          <p:cNvSpPr>
            <a:spLocks noChangeArrowheads="1"/>
          </p:cNvSpPr>
          <p:nvPr/>
        </p:nvSpPr>
        <p:spPr bwMode="auto">
          <a:xfrm rot="10800000">
            <a:off x="7812088" y="292576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r>
              <a:rPr lang="ru-RU">
                <a:hlinkClick r:id="rId21" action="ppaction://hlinksldjump"/>
              </a:rPr>
              <a:t>3</a:t>
            </a:r>
            <a:endParaRPr lang="ru-RU"/>
          </a:p>
        </p:txBody>
      </p:sp>
      <p:grpSp>
        <p:nvGrpSpPr>
          <p:cNvPr id="4132" name="Group 36"/>
          <p:cNvGrpSpPr>
            <a:grpSpLocks/>
          </p:cNvGrpSpPr>
          <p:nvPr/>
        </p:nvGrpSpPr>
        <p:grpSpPr bwMode="auto">
          <a:xfrm>
            <a:off x="1258888" y="1052513"/>
            <a:ext cx="936625" cy="936625"/>
            <a:chOff x="793" y="663"/>
            <a:chExt cx="590" cy="590"/>
          </a:xfrm>
        </p:grpSpPr>
        <p:sp>
          <p:nvSpPr>
            <p:cNvPr id="4100" name="Oval 4"/>
            <p:cNvSpPr>
              <a:spLocks noChangeArrowheads="1"/>
            </p:cNvSpPr>
            <p:nvPr/>
          </p:nvSpPr>
          <p:spPr bwMode="auto">
            <a:xfrm>
              <a:off x="793" y="663"/>
              <a:ext cx="590" cy="5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1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884" y="709"/>
              <a:ext cx="326" cy="54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80000"/>
                      </a:srgbClr>
                    </a:outerShdw>
                  </a:effectLst>
                  <a:latin typeface="Impact"/>
                </a:rPr>
                <a:t>1</a:t>
              </a:r>
            </a:p>
          </p:txBody>
        </p:sp>
      </p:grpSp>
      <p:grpSp>
        <p:nvGrpSpPr>
          <p:cNvPr id="4137" name="Group 41"/>
          <p:cNvGrpSpPr>
            <a:grpSpLocks/>
          </p:cNvGrpSpPr>
          <p:nvPr/>
        </p:nvGrpSpPr>
        <p:grpSpPr bwMode="auto">
          <a:xfrm>
            <a:off x="4786313" y="1196975"/>
            <a:ext cx="936625" cy="936625"/>
            <a:chOff x="3015" y="754"/>
            <a:chExt cx="590" cy="590"/>
          </a:xfrm>
        </p:grpSpPr>
        <p:sp>
          <p:nvSpPr>
            <p:cNvPr id="4108" name="Oval 12"/>
            <p:cNvSpPr>
              <a:spLocks noChangeArrowheads="1"/>
            </p:cNvSpPr>
            <p:nvPr/>
          </p:nvSpPr>
          <p:spPr bwMode="auto">
            <a:xfrm>
              <a:off x="3015" y="754"/>
              <a:ext cx="590" cy="5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3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3107" y="799"/>
              <a:ext cx="363" cy="454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80000"/>
                      </a:srgbClr>
                    </a:outerShdw>
                  </a:effectLst>
                  <a:latin typeface="Impact"/>
                </a:rPr>
                <a:t>2</a:t>
              </a:r>
            </a:p>
          </p:txBody>
        </p:sp>
      </p:grpSp>
      <p:grpSp>
        <p:nvGrpSpPr>
          <p:cNvPr id="4138" name="Group 42"/>
          <p:cNvGrpSpPr>
            <a:grpSpLocks/>
          </p:cNvGrpSpPr>
          <p:nvPr/>
        </p:nvGrpSpPr>
        <p:grpSpPr bwMode="auto">
          <a:xfrm>
            <a:off x="7307263" y="2420938"/>
            <a:ext cx="936625" cy="936625"/>
            <a:chOff x="4603" y="1525"/>
            <a:chExt cx="590" cy="590"/>
          </a:xfrm>
        </p:grpSpPr>
        <p:sp>
          <p:nvSpPr>
            <p:cNvPr id="4126" name="Oval 30"/>
            <p:cNvSpPr>
              <a:spLocks noChangeArrowheads="1"/>
            </p:cNvSpPr>
            <p:nvPr/>
          </p:nvSpPr>
          <p:spPr bwMode="auto">
            <a:xfrm>
              <a:off x="4603" y="1525"/>
              <a:ext cx="590" cy="5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4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4694" y="1525"/>
              <a:ext cx="363" cy="454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80000"/>
                      </a:srgbClr>
                    </a:outerShdw>
                  </a:effectLst>
                  <a:latin typeface="Impact"/>
                </a:rPr>
                <a:t>3</a:t>
              </a:r>
            </a:p>
          </p:txBody>
        </p:sp>
      </p:grpSp>
      <p:grpSp>
        <p:nvGrpSpPr>
          <p:cNvPr id="4139" name="Group 43"/>
          <p:cNvGrpSpPr>
            <a:grpSpLocks/>
          </p:cNvGrpSpPr>
          <p:nvPr/>
        </p:nvGrpSpPr>
        <p:grpSpPr bwMode="auto">
          <a:xfrm>
            <a:off x="1906588" y="4437063"/>
            <a:ext cx="936625" cy="936625"/>
            <a:chOff x="1201" y="2795"/>
            <a:chExt cx="590" cy="590"/>
          </a:xfrm>
        </p:grpSpPr>
        <p:sp>
          <p:nvSpPr>
            <p:cNvPr id="4114" name="Oval 18"/>
            <p:cNvSpPr>
              <a:spLocks noChangeArrowheads="1"/>
            </p:cNvSpPr>
            <p:nvPr/>
          </p:nvSpPr>
          <p:spPr bwMode="auto">
            <a:xfrm>
              <a:off x="1201" y="2795"/>
              <a:ext cx="590" cy="5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5" name="WordArt 39"/>
            <p:cNvSpPr>
              <a:spLocks noChangeArrowheads="1" noChangeShapeType="1" noTextEdit="1"/>
            </p:cNvSpPr>
            <p:nvPr/>
          </p:nvSpPr>
          <p:spPr bwMode="auto">
            <a:xfrm>
              <a:off x="1292" y="2795"/>
              <a:ext cx="318" cy="590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80000"/>
                      </a:srgbClr>
                    </a:outerShdw>
                  </a:effectLst>
                  <a:latin typeface="Impact"/>
                </a:rPr>
                <a:t>4</a:t>
              </a:r>
            </a:p>
          </p:txBody>
        </p:sp>
      </p:grpSp>
      <p:grpSp>
        <p:nvGrpSpPr>
          <p:cNvPr id="4140" name="Group 44"/>
          <p:cNvGrpSpPr>
            <a:grpSpLocks/>
          </p:cNvGrpSpPr>
          <p:nvPr/>
        </p:nvGrpSpPr>
        <p:grpSpPr bwMode="auto">
          <a:xfrm>
            <a:off x="5002213" y="4437063"/>
            <a:ext cx="936625" cy="936625"/>
            <a:chOff x="3151" y="2795"/>
            <a:chExt cx="590" cy="590"/>
          </a:xfrm>
        </p:grpSpPr>
        <p:sp>
          <p:nvSpPr>
            <p:cNvPr id="4120" name="Oval 24"/>
            <p:cNvSpPr>
              <a:spLocks noChangeArrowheads="1"/>
            </p:cNvSpPr>
            <p:nvPr/>
          </p:nvSpPr>
          <p:spPr bwMode="auto">
            <a:xfrm>
              <a:off x="3151" y="2795"/>
              <a:ext cx="590" cy="5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36" name="WordArt 40"/>
            <p:cNvSpPr>
              <a:spLocks noChangeArrowheads="1" noChangeShapeType="1" noTextEdit="1"/>
            </p:cNvSpPr>
            <p:nvPr/>
          </p:nvSpPr>
          <p:spPr bwMode="auto">
            <a:xfrm>
              <a:off x="3264" y="2840"/>
              <a:ext cx="296" cy="454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32056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CC99FF"/>
                    </a:solidFill>
                    <a:round/>
                    <a:headEnd/>
                    <a:tailEnd/>
                  </a:ln>
                  <a:gradFill rotWithShape="0">
                    <a:gsLst>
                      <a:gs pos="0">
                        <a:srgbClr val="6600CC"/>
                      </a:gs>
                      <a:gs pos="100000">
                        <a:srgbClr val="CC00CC"/>
                      </a:gs>
                    </a:gsLst>
                    <a:lin ang="5400000" scaled="1"/>
                  </a:gradFill>
                  <a:effectLst>
                    <a:outerShdw dist="53882" dir="2700000" algn="ctr" rotWithShape="0">
                      <a:srgbClr val="9999FF">
                        <a:alpha val="80000"/>
                      </a:srgbClr>
                    </a:outerShdw>
                  </a:effectLst>
                  <a:latin typeface="Impact"/>
                </a:rPr>
                <a:t>5</a:t>
              </a:r>
            </a:p>
          </p:txBody>
        </p:sp>
      </p:grpSp>
      <p:sp>
        <p:nvSpPr>
          <p:cNvPr id="4141" name="Line 45"/>
          <p:cNvSpPr>
            <a:spLocks noChangeShapeType="1"/>
          </p:cNvSpPr>
          <p:nvPr/>
        </p:nvSpPr>
        <p:spPr bwMode="auto">
          <a:xfrm>
            <a:off x="1476375" y="765175"/>
            <a:ext cx="3167063" cy="129540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2" name="Line 46"/>
          <p:cNvSpPr>
            <a:spLocks noChangeShapeType="1"/>
          </p:cNvSpPr>
          <p:nvPr/>
        </p:nvSpPr>
        <p:spPr bwMode="auto">
          <a:xfrm>
            <a:off x="5076825" y="2205038"/>
            <a:ext cx="3167063" cy="0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3" name="Line 47"/>
          <p:cNvSpPr>
            <a:spLocks noChangeShapeType="1"/>
          </p:cNvSpPr>
          <p:nvPr/>
        </p:nvSpPr>
        <p:spPr bwMode="auto">
          <a:xfrm flipH="1">
            <a:off x="3132138" y="2349500"/>
            <a:ext cx="4824412" cy="2951163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4" name="Line 48"/>
          <p:cNvSpPr>
            <a:spLocks noChangeShapeType="1"/>
          </p:cNvSpPr>
          <p:nvPr/>
        </p:nvSpPr>
        <p:spPr bwMode="auto">
          <a:xfrm>
            <a:off x="3203575" y="5589588"/>
            <a:ext cx="2592388" cy="71437"/>
          </a:xfrm>
          <a:prstGeom prst="line">
            <a:avLst/>
          </a:prstGeom>
          <a:noFill/>
          <a:ln w="57150">
            <a:solidFill>
              <a:srgbClr val="FF99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2555875" y="908050"/>
            <a:ext cx="3311525" cy="1152525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6" name="Line 50"/>
          <p:cNvSpPr>
            <a:spLocks noChangeShapeType="1"/>
          </p:cNvSpPr>
          <p:nvPr/>
        </p:nvSpPr>
        <p:spPr bwMode="auto">
          <a:xfrm>
            <a:off x="5867400" y="1989138"/>
            <a:ext cx="1225550" cy="503237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7" name="Line 51"/>
          <p:cNvSpPr>
            <a:spLocks noChangeShapeType="1"/>
          </p:cNvSpPr>
          <p:nvPr/>
        </p:nvSpPr>
        <p:spPr bwMode="auto">
          <a:xfrm flipH="1">
            <a:off x="2051050" y="2492375"/>
            <a:ext cx="5041900" cy="3097213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8" name="Line 52"/>
          <p:cNvSpPr>
            <a:spLocks noChangeShapeType="1"/>
          </p:cNvSpPr>
          <p:nvPr/>
        </p:nvSpPr>
        <p:spPr bwMode="auto">
          <a:xfrm flipV="1">
            <a:off x="2124075" y="4508500"/>
            <a:ext cx="2735263" cy="1152525"/>
          </a:xfrm>
          <a:prstGeom prst="line">
            <a:avLst/>
          </a:prstGeom>
          <a:noFill/>
          <a:ln w="57150">
            <a:solidFill>
              <a:srgbClr val="66CC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49" name="Line 53"/>
          <p:cNvSpPr>
            <a:spLocks noChangeShapeType="1"/>
          </p:cNvSpPr>
          <p:nvPr/>
        </p:nvSpPr>
        <p:spPr bwMode="auto">
          <a:xfrm flipV="1">
            <a:off x="1476375" y="1196975"/>
            <a:ext cx="3024188" cy="936625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0" name="Line 54"/>
          <p:cNvSpPr>
            <a:spLocks noChangeShapeType="1"/>
          </p:cNvSpPr>
          <p:nvPr/>
        </p:nvSpPr>
        <p:spPr bwMode="auto">
          <a:xfrm>
            <a:off x="4643438" y="1341438"/>
            <a:ext cx="2376487" cy="21590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1" name="Line 55"/>
          <p:cNvSpPr>
            <a:spLocks noChangeShapeType="1"/>
          </p:cNvSpPr>
          <p:nvPr/>
        </p:nvSpPr>
        <p:spPr bwMode="auto">
          <a:xfrm flipH="1">
            <a:off x="2987675" y="3573463"/>
            <a:ext cx="3816350" cy="647700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2" name="Line 56"/>
          <p:cNvSpPr>
            <a:spLocks noChangeShapeType="1"/>
          </p:cNvSpPr>
          <p:nvPr/>
        </p:nvSpPr>
        <p:spPr bwMode="auto">
          <a:xfrm>
            <a:off x="2987675" y="4221163"/>
            <a:ext cx="1944688" cy="1008062"/>
          </a:xfrm>
          <a:prstGeom prst="line">
            <a:avLst/>
          </a:prstGeom>
          <a:noFill/>
          <a:ln w="57150">
            <a:solidFill>
              <a:srgbClr val="00FF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3" name="Line 57"/>
          <p:cNvSpPr>
            <a:spLocks noChangeShapeType="1"/>
          </p:cNvSpPr>
          <p:nvPr/>
        </p:nvSpPr>
        <p:spPr bwMode="auto">
          <a:xfrm flipV="1">
            <a:off x="2484438" y="1125538"/>
            <a:ext cx="3095625" cy="10795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4" name="Line 58"/>
          <p:cNvSpPr>
            <a:spLocks noChangeShapeType="1"/>
          </p:cNvSpPr>
          <p:nvPr/>
        </p:nvSpPr>
        <p:spPr bwMode="auto">
          <a:xfrm>
            <a:off x="5940425" y="1268413"/>
            <a:ext cx="2592388" cy="208915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5" name="Line 59"/>
          <p:cNvSpPr>
            <a:spLocks noChangeShapeType="1"/>
          </p:cNvSpPr>
          <p:nvPr/>
        </p:nvSpPr>
        <p:spPr bwMode="auto">
          <a:xfrm flipH="1">
            <a:off x="1979613" y="3644900"/>
            <a:ext cx="6553200" cy="504825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6" name="Line 60"/>
          <p:cNvSpPr>
            <a:spLocks noChangeShapeType="1"/>
          </p:cNvSpPr>
          <p:nvPr/>
        </p:nvSpPr>
        <p:spPr bwMode="auto">
          <a:xfrm flipV="1">
            <a:off x="1979613" y="4221163"/>
            <a:ext cx="3960812" cy="1444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57" name="AutoShape 61">
            <a:hlinkClick r:id="rId2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164388" y="6237288"/>
            <a:ext cx="1584325" cy="504825"/>
          </a:xfrm>
          <a:prstGeom prst="actionButtonBlank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25" name="Rectangle 57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8427" name="Group 59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218488" cy="4492625"/>
        </p:xfrm>
        <a:graphic>
          <a:graphicData uri="http://schemas.openxmlformats.org/drawingml/2006/table">
            <a:tbl>
              <a:tblPr/>
              <a:tblGrid>
                <a:gridCol w="1644650"/>
                <a:gridCol w="1644650"/>
                <a:gridCol w="1639888"/>
                <a:gridCol w="1644650"/>
                <a:gridCol w="1644650"/>
              </a:tblGrid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8418" name="Object 50"/>
          <p:cNvGraphicFramePr>
            <a:graphicFrameLocks noChangeAspect="1"/>
          </p:cNvGraphicFramePr>
          <p:nvPr>
            <p:ph sz="quarter" idx="2"/>
          </p:nvPr>
        </p:nvGraphicFramePr>
        <p:xfrm>
          <a:off x="2446338" y="3860800"/>
          <a:ext cx="395287" cy="720725"/>
        </p:xfrm>
        <a:graphic>
          <a:graphicData uri="http://schemas.openxmlformats.org/presentationml/2006/ole">
            <p:oleObj spid="_x0000_s58418" name="Формула" r:id="rId3" imgW="215640" imgH="393480" progId="Equation.3">
              <p:embed/>
            </p:oleObj>
          </a:graphicData>
        </a:graphic>
      </p:graphicFrame>
      <p:graphicFrame>
        <p:nvGraphicFramePr>
          <p:cNvPr id="58421" name="Object 53"/>
          <p:cNvGraphicFramePr>
            <a:graphicFrameLocks noChangeAspect="1"/>
          </p:cNvGraphicFramePr>
          <p:nvPr>
            <p:ph sz="quarter" idx="3"/>
          </p:nvPr>
        </p:nvGraphicFramePr>
        <p:xfrm>
          <a:off x="2503488" y="3068638"/>
          <a:ext cx="279400" cy="720725"/>
        </p:xfrm>
        <a:graphic>
          <a:graphicData uri="http://schemas.openxmlformats.org/presentationml/2006/ole">
            <p:oleObj spid="_x0000_s58421" name="Формула" r:id="rId4" imgW="152280" imgH="393480" progId="Equation.3">
              <p:embed/>
            </p:oleObj>
          </a:graphicData>
        </a:graphic>
      </p:graphicFrame>
      <p:sp>
        <p:nvSpPr>
          <p:cNvPr id="583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algn="ctr"/>
            <a:r>
              <a:rPr lang="ru-RU"/>
              <a:t>5 задание</a:t>
            </a:r>
          </a:p>
        </p:txBody>
      </p:sp>
      <p:sp>
        <p:nvSpPr>
          <p:cNvPr id="58416" name="AutoShape 48"/>
          <p:cNvSpPr>
            <a:spLocks noChangeArrowheads="1"/>
          </p:cNvSpPr>
          <p:nvPr/>
        </p:nvSpPr>
        <p:spPr bwMode="auto">
          <a:xfrm>
            <a:off x="250825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8417" name="AutoShape 49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092950" y="6308725"/>
            <a:ext cx="1871663" cy="549275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8424" name="Object 56"/>
          <p:cNvGraphicFramePr>
            <a:graphicFrameLocks noChangeAspect="1"/>
          </p:cNvGraphicFramePr>
          <p:nvPr>
            <p:ph sz="quarter" idx="4"/>
          </p:nvPr>
        </p:nvGraphicFramePr>
        <p:xfrm>
          <a:off x="2503488" y="2349500"/>
          <a:ext cx="277812" cy="719138"/>
        </p:xfrm>
        <a:graphic>
          <a:graphicData uri="http://schemas.openxmlformats.org/presentationml/2006/ole">
            <p:oleObj spid="_x0000_s58424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58428" name="Object 60"/>
          <p:cNvGraphicFramePr>
            <a:graphicFrameLocks noChangeAspect="1"/>
          </p:cNvGraphicFramePr>
          <p:nvPr/>
        </p:nvGraphicFramePr>
        <p:xfrm>
          <a:off x="2601913" y="4581525"/>
          <a:ext cx="371475" cy="720725"/>
        </p:xfrm>
        <a:graphic>
          <a:graphicData uri="http://schemas.openxmlformats.org/presentationml/2006/ole">
            <p:oleObj spid="_x0000_s58428" name="Формула" r:id="rId6" imgW="203040" imgH="393480" progId="Equation.3">
              <p:embed/>
            </p:oleObj>
          </a:graphicData>
        </a:graphic>
      </p:graphicFrame>
      <p:graphicFrame>
        <p:nvGraphicFramePr>
          <p:cNvPr id="58429" name="Object 61"/>
          <p:cNvGraphicFramePr>
            <a:graphicFrameLocks noChangeAspect="1"/>
          </p:cNvGraphicFramePr>
          <p:nvPr/>
        </p:nvGraphicFramePr>
        <p:xfrm>
          <a:off x="2732088" y="5373688"/>
          <a:ext cx="255587" cy="720725"/>
        </p:xfrm>
        <a:graphic>
          <a:graphicData uri="http://schemas.openxmlformats.org/presentationml/2006/ole">
            <p:oleObj spid="_x0000_s58429" name="Формула" r:id="rId7" imgW="139680" imgH="393480" progId="Equation.3">
              <p:embed/>
            </p:oleObj>
          </a:graphicData>
        </a:graphic>
      </p:graphicFrame>
      <p:graphicFrame>
        <p:nvGraphicFramePr>
          <p:cNvPr id="58430" name="Object 62"/>
          <p:cNvGraphicFramePr>
            <a:graphicFrameLocks noChangeAspect="1"/>
          </p:cNvGraphicFramePr>
          <p:nvPr/>
        </p:nvGraphicFramePr>
        <p:xfrm>
          <a:off x="4354513" y="2559050"/>
          <a:ext cx="231775" cy="301625"/>
        </p:xfrm>
        <a:graphic>
          <a:graphicData uri="http://schemas.openxmlformats.org/presentationml/2006/ole">
            <p:oleObj spid="_x0000_s58430" name="Формула" r:id="rId8" imgW="126720" imgH="164880" progId="Equation.3">
              <p:embed/>
            </p:oleObj>
          </a:graphicData>
        </a:graphic>
      </p:graphicFrame>
      <p:graphicFrame>
        <p:nvGraphicFramePr>
          <p:cNvPr id="58431" name="Object 63"/>
          <p:cNvGraphicFramePr>
            <a:graphicFrameLocks noChangeAspect="1"/>
          </p:cNvGraphicFramePr>
          <p:nvPr/>
        </p:nvGraphicFramePr>
        <p:xfrm>
          <a:off x="4343400" y="3068638"/>
          <a:ext cx="254000" cy="720725"/>
        </p:xfrm>
        <a:graphic>
          <a:graphicData uri="http://schemas.openxmlformats.org/presentationml/2006/ole">
            <p:oleObj spid="_x0000_s58431" name="Формула" r:id="rId9" imgW="139680" imgH="393480" progId="Equation.3">
              <p:embed/>
            </p:oleObj>
          </a:graphicData>
        </a:graphic>
      </p:graphicFrame>
      <p:graphicFrame>
        <p:nvGraphicFramePr>
          <p:cNvPr id="58432" name="Object 64"/>
          <p:cNvGraphicFramePr>
            <a:graphicFrameLocks noChangeAspect="1"/>
          </p:cNvGraphicFramePr>
          <p:nvPr/>
        </p:nvGraphicFramePr>
        <p:xfrm>
          <a:off x="4284663" y="3860800"/>
          <a:ext cx="371475" cy="720725"/>
        </p:xfrm>
        <a:graphic>
          <a:graphicData uri="http://schemas.openxmlformats.org/presentationml/2006/ole">
            <p:oleObj spid="_x0000_s58432" name="Формула" r:id="rId10" imgW="203040" imgH="393480" progId="Equation.3">
              <p:embed/>
            </p:oleObj>
          </a:graphicData>
        </a:graphic>
      </p:graphicFrame>
      <p:graphicFrame>
        <p:nvGraphicFramePr>
          <p:cNvPr id="58433" name="Object 65"/>
          <p:cNvGraphicFramePr>
            <a:graphicFrameLocks noChangeAspect="1"/>
          </p:cNvGraphicFramePr>
          <p:nvPr/>
        </p:nvGraphicFramePr>
        <p:xfrm>
          <a:off x="4260850" y="4652963"/>
          <a:ext cx="419100" cy="720725"/>
        </p:xfrm>
        <a:graphic>
          <a:graphicData uri="http://schemas.openxmlformats.org/presentationml/2006/ole">
            <p:oleObj spid="_x0000_s58433" name="Формула" r:id="rId11" imgW="228600" imgH="393480" progId="Equation.3">
              <p:embed/>
            </p:oleObj>
          </a:graphicData>
        </a:graphic>
      </p:graphicFrame>
      <p:graphicFrame>
        <p:nvGraphicFramePr>
          <p:cNvPr id="58434" name="Object 66"/>
          <p:cNvGraphicFramePr>
            <a:graphicFrameLocks noChangeAspect="1"/>
          </p:cNvGraphicFramePr>
          <p:nvPr/>
        </p:nvGraphicFramePr>
        <p:xfrm>
          <a:off x="4189413" y="5373688"/>
          <a:ext cx="417512" cy="720725"/>
        </p:xfrm>
        <a:graphic>
          <a:graphicData uri="http://schemas.openxmlformats.org/presentationml/2006/ole">
            <p:oleObj spid="_x0000_s58434" name="Формула" r:id="rId12" imgW="228600" imgH="393480" progId="Equation.3">
              <p:embed/>
            </p:oleObj>
          </a:graphicData>
        </a:graphic>
      </p:graphicFrame>
      <p:graphicFrame>
        <p:nvGraphicFramePr>
          <p:cNvPr id="58435" name="Object 67"/>
          <p:cNvGraphicFramePr>
            <a:graphicFrameLocks noChangeAspect="1"/>
          </p:cNvGraphicFramePr>
          <p:nvPr/>
        </p:nvGraphicFramePr>
        <p:xfrm>
          <a:off x="5940425" y="5300663"/>
          <a:ext cx="371475" cy="720725"/>
        </p:xfrm>
        <a:graphic>
          <a:graphicData uri="http://schemas.openxmlformats.org/presentationml/2006/ole">
            <p:oleObj spid="_x0000_s58435" name="Формула" r:id="rId13" imgW="203040" imgH="393480" progId="Equation.3">
              <p:embed/>
            </p:oleObj>
          </a:graphicData>
        </a:graphic>
      </p:graphicFrame>
      <p:graphicFrame>
        <p:nvGraphicFramePr>
          <p:cNvPr id="58436" name="Object 68"/>
          <p:cNvGraphicFramePr>
            <a:graphicFrameLocks noChangeAspect="1"/>
          </p:cNvGraphicFramePr>
          <p:nvPr/>
        </p:nvGraphicFramePr>
        <p:xfrm>
          <a:off x="5924550" y="4581525"/>
          <a:ext cx="255588" cy="720725"/>
        </p:xfrm>
        <a:graphic>
          <a:graphicData uri="http://schemas.openxmlformats.org/presentationml/2006/ole">
            <p:oleObj spid="_x0000_s58436" name="Формула" r:id="rId14" imgW="139680" imgH="393480" progId="Equation.3">
              <p:embed/>
            </p:oleObj>
          </a:graphicData>
        </a:graphic>
      </p:graphicFrame>
      <p:graphicFrame>
        <p:nvGraphicFramePr>
          <p:cNvPr id="58437" name="Object 69"/>
          <p:cNvGraphicFramePr>
            <a:graphicFrameLocks noChangeAspect="1"/>
          </p:cNvGraphicFramePr>
          <p:nvPr/>
        </p:nvGraphicFramePr>
        <p:xfrm>
          <a:off x="5924550" y="3860800"/>
          <a:ext cx="255588" cy="720725"/>
        </p:xfrm>
        <a:graphic>
          <a:graphicData uri="http://schemas.openxmlformats.org/presentationml/2006/ole">
            <p:oleObj spid="_x0000_s58437" name="Формула" r:id="rId15" imgW="139680" imgH="393480" progId="Equation.3">
              <p:embed/>
            </p:oleObj>
          </a:graphicData>
        </a:graphic>
      </p:graphicFrame>
      <p:graphicFrame>
        <p:nvGraphicFramePr>
          <p:cNvPr id="58438" name="Object 70"/>
          <p:cNvGraphicFramePr>
            <a:graphicFrameLocks noChangeAspect="1"/>
          </p:cNvGraphicFramePr>
          <p:nvPr/>
        </p:nvGraphicFramePr>
        <p:xfrm>
          <a:off x="5867400" y="3141663"/>
          <a:ext cx="371475" cy="720725"/>
        </p:xfrm>
        <a:graphic>
          <a:graphicData uri="http://schemas.openxmlformats.org/presentationml/2006/ole">
            <p:oleObj spid="_x0000_s58438" name="Формула" r:id="rId16" imgW="203040" imgH="393480" progId="Equation.3">
              <p:embed/>
            </p:oleObj>
          </a:graphicData>
        </a:graphic>
      </p:graphicFrame>
      <p:graphicFrame>
        <p:nvGraphicFramePr>
          <p:cNvPr id="58439" name="Object 71"/>
          <p:cNvGraphicFramePr>
            <a:graphicFrameLocks noChangeAspect="1"/>
          </p:cNvGraphicFramePr>
          <p:nvPr/>
        </p:nvGraphicFramePr>
        <p:xfrm>
          <a:off x="5845175" y="2349500"/>
          <a:ext cx="417513" cy="720725"/>
        </p:xfrm>
        <a:graphic>
          <a:graphicData uri="http://schemas.openxmlformats.org/presentationml/2006/ole">
            <p:oleObj spid="_x0000_s58439" name="Формула" r:id="rId17" imgW="228600" imgH="393480" progId="Equation.3">
              <p:embed/>
            </p:oleObj>
          </a:graphicData>
        </a:graphic>
      </p:graphicFrame>
      <p:graphicFrame>
        <p:nvGraphicFramePr>
          <p:cNvPr id="58440" name="Object 72"/>
          <p:cNvGraphicFramePr>
            <a:graphicFrameLocks noChangeAspect="1"/>
          </p:cNvGraphicFramePr>
          <p:nvPr/>
        </p:nvGraphicFramePr>
        <p:xfrm>
          <a:off x="7667625" y="5373688"/>
          <a:ext cx="255588" cy="720725"/>
        </p:xfrm>
        <a:graphic>
          <a:graphicData uri="http://schemas.openxmlformats.org/presentationml/2006/ole">
            <p:oleObj spid="_x0000_s58440" name="Формула" r:id="rId18" imgW="139680" imgH="393480" progId="Equation.3">
              <p:embed/>
            </p:oleObj>
          </a:graphicData>
        </a:graphic>
      </p:graphicFrame>
      <p:graphicFrame>
        <p:nvGraphicFramePr>
          <p:cNvPr id="58441" name="Object 73"/>
          <p:cNvGraphicFramePr>
            <a:graphicFrameLocks noChangeAspect="1"/>
          </p:cNvGraphicFramePr>
          <p:nvPr/>
        </p:nvGraphicFramePr>
        <p:xfrm>
          <a:off x="7608888" y="4581525"/>
          <a:ext cx="373062" cy="720725"/>
        </p:xfrm>
        <a:graphic>
          <a:graphicData uri="http://schemas.openxmlformats.org/presentationml/2006/ole">
            <p:oleObj spid="_x0000_s58441" name="Формула" r:id="rId19" imgW="203040" imgH="393480" progId="Equation.3">
              <p:embed/>
            </p:oleObj>
          </a:graphicData>
        </a:graphic>
      </p:graphicFrame>
      <p:graphicFrame>
        <p:nvGraphicFramePr>
          <p:cNvPr id="58442" name="Object 74"/>
          <p:cNvGraphicFramePr>
            <a:graphicFrameLocks noChangeAspect="1"/>
          </p:cNvGraphicFramePr>
          <p:nvPr/>
        </p:nvGraphicFramePr>
        <p:xfrm>
          <a:off x="7599363" y="3860800"/>
          <a:ext cx="393700" cy="720725"/>
        </p:xfrm>
        <a:graphic>
          <a:graphicData uri="http://schemas.openxmlformats.org/presentationml/2006/ole">
            <p:oleObj spid="_x0000_s58442" name="Формула" r:id="rId20" imgW="215640" imgH="393480" progId="Equation.3">
              <p:embed/>
            </p:oleObj>
          </a:graphicData>
        </a:graphic>
      </p:graphicFrame>
      <p:graphicFrame>
        <p:nvGraphicFramePr>
          <p:cNvPr id="58443" name="Object 75"/>
          <p:cNvGraphicFramePr>
            <a:graphicFrameLocks noChangeAspect="1"/>
          </p:cNvGraphicFramePr>
          <p:nvPr/>
        </p:nvGraphicFramePr>
        <p:xfrm>
          <a:off x="7656513" y="3068638"/>
          <a:ext cx="279400" cy="720725"/>
        </p:xfrm>
        <a:graphic>
          <a:graphicData uri="http://schemas.openxmlformats.org/presentationml/2006/ole">
            <p:oleObj spid="_x0000_s58443" name="Формула" r:id="rId21" imgW="152280" imgH="393480" progId="Equation.3">
              <p:embed/>
            </p:oleObj>
          </a:graphicData>
        </a:graphic>
      </p:graphicFrame>
      <p:graphicFrame>
        <p:nvGraphicFramePr>
          <p:cNvPr id="58444" name="Object 76"/>
          <p:cNvGraphicFramePr>
            <a:graphicFrameLocks noChangeAspect="1"/>
          </p:cNvGraphicFramePr>
          <p:nvPr/>
        </p:nvGraphicFramePr>
        <p:xfrm>
          <a:off x="7656513" y="2349500"/>
          <a:ext cx="279400" cy="720725"/>
        </p:xfrm>
        <a:graphic>
          <a:graphicData uri="http://schemas.openxmlformats.org/presentationml/2006/ole">
            <p:oleObj spid="_x0000_s58444" name="Формула" r:id="rId22" imgW="152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Шкала оценок</a:t>
            </a:r>
          </a:p>
        </p:txBody>
      </p:sp>
      <p:graphicFrame>
        <p:nvGraphicFramePr>
          <p:cNvPr id="32793" name="Group 25"/>
          <p:cNvGraphicFramePr>
            <a:graphicFrameLocks noGrp="1"/>
          </p:cNvGraphicFramePr>
          <p:nvPr>
            <p:ph idx="1"/>
          </p:nvPr>
        </p:nvGraphicFramePr>
        <p:xfrm>
          <a:off x="1146175" y="1958975"/>
          <a:ext cx="7164388" cy="3779838"/>
        </p:xfrm>
        <a:graphic>
          <a:graphicData uri="http://schemas.openxmlformats.org/drawingml/2006/table">
            <a:tbl>
              <a:tblPr/>
              <a:tblGrid>
                <a:gridCol w="3582988"/>
                <a:gridCol w="3581400"/>
              </a:tblGrid>
              <a:tr h="87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«5»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Нет ошибок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«4»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1-2 ошибки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3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«3»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ошибки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«2»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и более ошибок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2794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7050" y="188913"/>
            <a:ext cx="13430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WordArt 4"/>
          <p:cNvSpPr>
            <a:spLocks noChangeArrowheads="1" noChangeShapeType="1" noTextEdit="1"/>
          </p:cNvSpPr>
          <p:nvPr/>
        </p:nvSpPr>
        <p:spPr bwMode="auto">
          <a:xfrm>
            <a:off x="827088" y="1052513"/>
            <a:ext cx="7416800" cy="1655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"/>
                <a:cs typeface="Arial"/>
              </a:rPr>
              <a:t>Спасибо, вы молодцы!!!!</a:t>
            </a:r>
          </a:p>
        </p:txBody>
      </p:sp>
      <p:pic>
        <p:nvPicPr>
          <p:cNvPr id="50181" name="Picture 52" descr="E:\ИринаМих\АНИМАЦИЯ\arg-5-50-tran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924175"/>
            <a:ext cx="2000250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250825" y="260350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5125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042988" y="1268413"/>
          <a:ext cx="3024187" cy="1327150"/>
        </p:xfrm>
        <a:graphic>
          <a:graphicData uri="http://schemas.openxmlformats.org/presentationml/2006/ole">
            <p:oleObj spid="_x0000_s5126" name="Формула" r:id="rId4" imgW="520560" imgH="393480" progId="Equation.3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3419475" y="4221163"/>
          <a:ext cx="2520950" cy="1193800"/>
        </p:xfrm>
        <a:graphic>
          <a:graphicData uri="http://schemas.openxmlformats.org/presentationml/2006/ole">
            <p:oleObj spid="_x0000_s5127" name="Формула" r:id="rId5" imgW="482400" imgH="393480" progId="Equation.3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435600" y="2924175"/>
          <a:ext cx="2660650" cy="1139825"/>
        </p:xfrm>
        <a:graphic>
          <a:graphicData uri="http://schemas.openxmlformats.org/presentationml/2006/ole">
            <p:oleObj spid="_x0000_s5128" name="Формула" r:id="rId6" imgW="533160" imgH="393480" progId="Equation.3">
              <p:embed/>
            </p:oleObj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1022350" y="2924175"/>
          <a:ext cx="2828925" cy="1211263"/>
        </p:xfrm>
        <a:graphic>
          <a:graphicData uri="http://schemas.openxmlformats.org/presentationml/2006/ole">
            <p:oleObj spid="_x0000_s5129" name="Формула" r:id="rId7" imgW="533160" imgH="393480" progId="Equation.3">
              <p:embed/>
            </p:oleObj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572000" y="1341438"/>
          <a:ext cx="3546475" cy="1203325"/>
        </p:xfrm>
        <a:graphic>
          <a:graphicData uri="http://schemas.openxmlformats.org/presentationml/2006/ole">
            <p:oleObj spid="_x0000_s5130" name="Формула" r:id="rId8" imgW="672840" imgH="393480" progId="Equation.3">
              <p:embed/>
            </p:oleObj>
          </a:graphicData>
        </a:graphic>
      </p:graphicFrame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2967038" y="423863"/>
            <a:ext cx="2249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Выполни действие: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79388" y="260350"/>
            <a:ext cx="1008062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6149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879475" y="1268413"/>
          <a:ext cx="3165475" cy="1138237"/>
        </p:xfrm>
        <a:graphic>
          <a:graphicData uri="http://schemas.openxmlformats.org/presentationml/2006/ole">
            <p:oleObj spid="_x0000_s6150" name="Формула" r:id="rId4" imgW="634680" imgH="393480" progId="Equation.3">
              <p:embed/>
            </p:oleObj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42988" y="2852738"/>
          <a:ext cx="2665412" cy="1169987"/>
        </p:xfrm>
        <a:graphic>
          <a:graphicData uri="http://schemas.openxmlformats.org/presentationml/2006/ole">
            <p:oleObj spid="_x0000_s6151" name="Формула" r:id="rId5" imgW="520560" imgH="393480" progId="Equation.3">
              <p:embed/>
            </p:oleObj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557588" y="4365625"/>
          <a:ext cx="3246437" cy="1217613"/>
        </p:xfrm>
        <a:graphic>
          <a:graphicData uri="http://schemas.openxmlformats.org/presentationml/2006/ole">
            <p:oleObj spid="_x0000_s6152" name="Формула" r:id="rId6" imgW="609480" imgH="393480" progId="Equation.3">
              <p:embed/>
            </p:oleObj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932363" y="2852738"/>
          <a:ext cx="3041650" cy="1271587"/>
        </p:xfrm>
        <a:graphic>
          <a:graphicData uri="http://schemas.openxmlformats.org/presentationml/2006/ole">
            <p:oleObj spid="_x0000_s6153" name="Формула" r:id="rId7" imgW="545760" imgH="393480" progId="Equation.3">
              <p:embed/>
            </p:oleObj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4476750" y="1412875"/>
          <a:ext cx="3705225" cy="1092200"/>
        </p:xfrm>
        <a:graphic>
          <a:graphicData uri="http://schemas.openxmlformats.org/presentationml/2006/ole">
            <p:oleObj spid="_x0000_s6154" name="Формула" r:id="rId8" imgW="774360" imgH="393480" progId="Equation.3">
              <p:embed/>
            </p:oleObj>
          </a:graphicData>
        </a:graphic>
      </p:graphicFrame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967038" y="423863"/>
            <a:ext cx="2249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Выполни действие: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84213" y="62071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</a:t>
            </a:r>
          </a:p>
        </p:txBody>
      </p:sp>
      <p:sp>
        <p:nvSpPr>
          <p:cNvPr id="717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000125" y="1268413"/>
          <a:ext cx="2779713" cy="1162050"/>
        </p:xfrm>
        <a:graphic>
          <a:graphicData uri="http://schemas.openxmlformats.org/presentationml/2006/ole">
            <p:oleObj spid="_x0000_s7174" name="Формула" r:id="rId4" imgW="545760" imgH="393480" progId="Equation.3">
              <p:embed/>
            </p:oleObj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16238" y="4581525"/>
          <a:ext cx="2681287" cy="1120775"/>
        </p:xfrm>
        <a:graphic>
          <a:graphicData uri="http://schemas.openxmlformats.org/presentationml/2006/ole">
            <p:oleObj spid="_x0000_s7175" name="Формула" r:id="rId5" imgW="545760" imgH="393480" progId="Equation.3">
              <p:embed/>
            </p:oleObj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166813" y="2924175"/>
          <a:ext cx="2828925" cy="1211263"/>
        </p:xfrm>
        <a:graphic>
          <a:graphicData uri="http://schemas.openxmlformats.org/presentationml/2006/ole">
            <p:oleObj spid="_x0000_s7176" name="Формула" r:id="rId6" imgW="533160" imgH="393480" progId="Equation.3">
              <p:embed/>
            </p:oleObj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076825" y="3141663"/>
          <a:ext cx="3048000" cy="1096962"/>
        </p:xfrm>
        <a:graphic>
          <a:graphicData uri="http://schemas.openxmlformats.org/presentationml/2006/ole">
            <p:oleObj spid="_x0000_s7177" name="Формула" r:id="rId7" imgW="634680" imgH="393480" progId="Equation.3">
              <p:embed/>
            </p:oleObj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4572000" y="1412875"/>
          <a:ext cx="3494088" cy="1163638"/>
        </p:xfrm>
        <a:graphic>
          <a:graphicData uri="http://schemas.openxmlformats.org/presentationml/2006/ole">
            <p:oleObj spid="_x0000_s7178" name="Формула" r:id="rId8" imgW="685800" imgH="393480" progId="Equation.3">
              <p:embed/>
            </p:oleObj>
          </a:graphicData>
        </a:graphic>
      </p:graphicFrame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967038" y="423863"/>
            <a:ext cx="2249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Выполни действие: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684213" y="620713"/>
            <a:ext cx="1008062" cy="865187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4</a:t>
            </a:r>
          </a:p>
        </p:txBody>
      </p:sp>
      <p:sp>
        <p:nvSpPr>
          <p:cNvPr id="8197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093788" y="1412875"/>
          <a:ext cx="3406775" cy="1177925"/>
        </p:xfrm>
        <a:graphic>
          <a:graphicData uri="http://schemas.openxmlformats.org/presentationml/2006/ole">
            <p:oleObj spid="_x0000_s8198" name="Формула" r:id="rId4" imgW="660240" imgH="393480" progId="Equation.3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028700" y="3068638"/>
          <a:ext cx="3759200" cy="1228725"/>
        </p:xfrm>
        <a:graphic>
          <a:graphicData uri="http://schemas.openxmlformats.org/presentationml/2006/ole">
            <p:oleObj spid="_x0000_s8199" name="Формула" r:id="rId5" imgW="698400" imgH="393480" progId="Equation.3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059113" y="4652963"/>
          <a:ext cx="3441700" cy="1317625"/>
        </p:xfrm>
        <a:graphic>
          <a:graphicData uri="http://schemas.openxmlformats.org/presentationml/2006/ole">
            <p:oleObj spid="_x0000_s8200" name="Формула" r:id="rId6" imgW="596880" imgH="393480" progId="Equation.3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076825" y="2997200"/>
          <a:ext cx="3127375" cy="1196975"/>
        </p:xfrm>
        <a:graphic>
          <a:graphicData uri="http://schemas.openxmlformats.org/presentationml/2006/ole">
            <p:oleObj spid="_x0000_s8201" name="Формула" r:id="rId7" imgW="596880" imgH="393480" progId="Equation.3">
              <p:embed/>
            </p:oleObj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932363" y="1412875"/>
          <a:ext cx="2968625" cy="1241425"/>
        </p:xfrm>
        <a:graphic>
          <a:graphicData uri="http://schemas.openxmlformats.org/presentationml/2006/ole">
            <p:oleObj spid="_x0000_s8202" name="Формула" r:id="rId8" imgW="545760" imgH="393480" progId="Equation.3">
              <p:embed/>
            </p:oleObj>
          </a:graphicData>
        </a:graphic>
      </p:graphicFrame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967038" y="423863"/>
            <a:ext cx="22494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Выполни действие: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323850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400425" y="496888"/>
            <a:ext cx="2255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Решите уравнения: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84213" y="1341438"/>
          <a:ext cx="2233612" cy="1214437"/>
        </p:xfrm>
        <a:graphic>
          <a:graphicData uri="http://schemas.openxmlformats.org/presentationml/2006/ole">
            <p:oleObj spid="_x0000_s9222" name="Формула" r:id="rId3" imgW="723600" imgH="393480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96838" y="3068638"/>
          <a:ext cx="3408362" cy="1214437"/>
        </p:xfrm>
        <a:graphic>
          <a:graphicData uri="http://schemas.openxmlformats.org/presentationml/2006/ole">
            <p:oleObj spid="_x0000_s9223" name="Формула" r:id="rId4" imgW="1104840" imgH="393480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348038" y="4652963"/>
          <a:ext cx="2665412" cy="1214437"/>
        </p:xfrm>
        <a:graphic>
          <a:graphicData uri="http://schemas.openxmlformats.org/presentationml/2006/ole">
            <p:oleObj spid="_x0000_s9224" name="Формула" r:id="rId5" imgW="863280" imgH="393480" progId="Equation.3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427538" y="3429000"/>
          <a:ext cx="4035425" cy="1214438"/>
        </p:xfrm>
        <a:graphic>
          <a:graphicData uri="http://schemas.openxmlformats.org/presentationml/2006/ole">
            <p:oleObj spid="_x0000_s9225" name="Формула" r:id="rId6" imgW="1307880" imgH="393480" progId="Equation.3">
              <p:embed/>
            </p:oleObj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500563" y="1557338"/>
          <a:ext cx="4232275" cy="1214437"/>
        </p:xfrm>
        <a:graphic>
          <a:graphicData uri="http://schemas.openxmlformats.org/presentationml/2006/ole">
            <p:oleObj spid="_x0000_s9226" name="Формула" r:id="rId7" imgW="1371600" imgH="393480" progId="Equation.3">
              <p:embed/>
            </p:oleObj>
          </a:graphicData>
        </a:graphic>
      </p:graphicFrame>
      <p:sp>
        <p:nvSpPr>
          <p:cNvPr id="9227" name="AutoShape 11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400425" y="496888"/>
            <a:ext cx="2255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/>
              <a:t>Решите уравнения: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703263" y="1341438"/>
          <a:ext cx="2195512" cy="1214437"/>
        </p:xfrm>
        <a:graphic>
          <a:graphicData uri="http://schemas.openxmlformats.org/presentationml/2006/ole">
            <p:oleObj spid="_x0000_s13316" name="Формула" r:id="rId3" imgW="711000" imgH="393480" progId="Equation.3">
              <p:embed/>
            </p:oleObj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0" y="3068638"/>
          <a:ext cx="3603625" cy="1214437"/>
        </p:xfrm>
        <a:graphic>
          <a:graphicData uri="http://schemas.openxmlformats.org/presentationml/2006/ole">
            <p:oleObj spid="_x0000_s13317" name="Формула" r:id="rId4" imgW="1168200" imgH="393480" progId="Equation.3">
              <p:embed/>
            </p:oleObj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3270250" y="4652963"/>
          <a:ext cx="2822575" cy="1214437"/>
        </p:xfrm>
        <a:graphic>
          <a:graphicData uri="http://schemas.openxmlformats.org/presentationml/2006/ole">
            <p:oleObj spid="_x0000_s13318" name="Формула" r:id="rId5" imgW="914400" imgH="393480" progId="Equation.3">
              <p:embed/>
            </p:oleObj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251325" y="3429000"/>
          <a:ext cx="4387850" cy="1214438"/>
        </p:xfrm>
        <a:graphic>
          <a:graphicData uri="http://schemas.openxmlformats.org/presentationml/2006/ole">
            <p:oleObj spid="_x0000_s13319" name="Формула" r:id="rId6" imgW="1422360" imgH="393480" progId="Equation.3">
              <p:embed/>
            </p:oleObj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4775200" y="1557338"/>
          <a:ext cx="3683000" cy="1214437"/>
        </p:xfrm>
        <a:graphic>
          <a:graphicData uri="http://schemas.openxmlformats.org/presentationml/2006/ole">
            <p:oleObj spid="_x0000_s13320" name="Формула" r:id="rId7" imgW="1193760" imgH="393480" progId="Equation.3">
              <p:embed/>
            </p:oleObj>
          </a:graphicData>
        </a:graphic>
      </p:graphicFrame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323850" y="333375"/>
            <a:ext cx="1008063" cy="865188"/>
          </a:xfrm>
          <a:custGeom>
            <a:avLst/>
            <a:gdLst>
              <a:gd name="T0" fmla="*/ 10860 w 21600"/>
              <a:gd name="T1" fmla="*/ 2187 h 21600"/>
              <a:gd name="T2" fmla="*/ 2928 w 21600"/>
              <a:gd name="T3" fmla="*/ 10800 h 21600"/>
              <a:gd name="T4" fmla="*/ 10860 w 21600"/>
              <a:gd name="T5" fmla="*/ 21600 h 21600"/>
              <a:gd name="T6" fmla="*/ 18672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2</a:t>
            </a:r>
          </a:p>
        </p:txBody>
      </p:sp>
      <p:sp>
        <p:nvSpPr>
          <p:cNvPr id="13322" name="AutoShape 10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85113" y="6092825"/>
            <a:ext cx="1150937" cy="576263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360</TotalTime>
  <Words>402</Words>
  <Application>Microsoft Office PowerPoint</Application>
  <PresentationFormat>Экран (4:3)</PresentationFormat>
  <Paragraphs>163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Край</vt:lpstr>
      <vt:lpstr>Формула</vt:lpstr>
      <vt:lpstr>Урок- лабиринт по теме «Действия с обыкновенными дробями»</vt:lpstr>
      <vt:lpstr>Цель: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Проверь себя!</vt:lpstr>
      <vt:lpstr>Слайд 26</vt:lpstr>
      <vt:lpstr>Слайд 27</vt:lpstr>
      <vt:lpstr>3 задание</vt:lpstr>
      <vt:lpstr>Слайд 29</vt:lpstr>
      <vt:lpstr>Слайд 30</vt:lpstr>
      <vt:lpstr>Шкала оценок</vt:lpstr>
      <vt:lpstr>Слайд 32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Наталья</dc:creator>
  <cp:lastModifiedBy>Аймирка</cp:lastModifiedBy>
  <cp:revision>15</cp:revision>
  <dcterms:created xsi:type="dcterms:W3CDTF">2009-05-12T07:06:02Z</dcterms:created>
  <dcterms:modified xsi:type="dcterms:W3CDTF">2011-10-25T06:07:56Z</dcterms:modified>
</cp:coreProperties>
</file>