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47D9A-936A-4014-A350-A07087F860B3}" type="datetimeFigureOut">
              <a:rPr lang="ru-RU" smtClean="0"/>
              <a:t>18.01.2013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70DC5-5476-46AD-8039-42D652E1E5F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47D9A-936A-4014-A350-A07087F860B3}" type="datetimeFigureOut">
              <a:rPr lang="ru-RU" smtClean="0"/>
              <a:t>18.01.2013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70DC5-5476-46AD-8039-42D652E1E5F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47D9A-936A-4014-A350-A07087F860B3}" type="datetimeFigureOut">
              <a:rPr lang="ru-RU" smtClean="0"/>
              <a:t>18.01.2013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70DC5-5476-46AD-8039-42D652E1E5F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47D9A-936A-4014-A350-A07087F860B3}" type="datetimeFigureOut">
              <a:rPr lang="ru-RU" smtClean="0"/>
              <a:t>18.01.2013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70DC5-5476-46AD-8039-42D652E1E5F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47D9A-936A-4014-A350-A07087F860B3}" type="datetimeFigureOut">
              <a:rPr lang="ru-RU" smtClean="0"/>
              <a:t>18.01.2013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70DC5-5476-46AD-8039-42D652E1E5F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47D9A-936A-4014-A350-A07087F860B3}" type="datetimeFigureOut">
              <a:rPr lang="ru-RU" smtClean="0"/>
              <a:t>18.01.2013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70DC5-5476-46AD-8039-42D652E1E5F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47D9A-936A-4014-A350-A07087F860B3}" type="datetimeFigureOut">
              <a:rPr lang="ru-RU" smtClean="0"/>
              <a:t>18.01.2013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70DC5-5476-46AD-8039-42D652E1E5F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47D9A-936A-4014-A350-A07087F860B3}" type="datetimeFigureOut">
              <a:rPr lang="ru-RU" smtClean="0"/>
              <a:t>18.01.2013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70DC5-5476-46AD-8039-42D652E1E5F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47D9A-936A-4014-A350-A07087F860B3}" type="datetimeFigureOut">
              <a:rPr lang="ru-RU" smtClean="0"/>
              <a:t>18.01.2013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70DC5-5476-46AD-8039-42D652E1E5F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47D9A-936A-4014-A350-A07087F860B3}" type="datetimeFigureOut">
              <a:rPr lang="ru-RU" smtClean="0"/>
              <a:t>18.01.2013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70DC5-5476-46AD-8039-42D652E1E5F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47D9A-936A-4014-A350-A07087F860B3}" type="datetimeFigureOut">
              <a:rPr lang="ru-RU" smtClean="0"/>
              <a:t>18.01.2013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70DC5-5476-46AD-8039-42D652E1E5F5}" type="slidenum">
              <a:rPr lang="ru-RU" smtClean="0"/>
              <a:t>‹#›</a:t>
            </a:fld>
            <a:endParaRPr lang="ru-RU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8A047D9A-936A-4014-A350-A07087F860B3}" type="datetimeFigureOut">
              <a:rPr lang="ru-RU" smtClean="0"/>
              <a:t>18.01.2013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DD70DC5-5476-46AD-8039-42D652E1E5F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kk.wikipedia.org/wiki/%D0%96%D0%BE%D2%A3%D2%93%D0%B0%D1%80" TargetMode="External"/><Relationship Id="rId7" Type="http://schemas.openxmlformats.org/officeDocument/2006/relationships/hyperlink" Target="http://kk.wikipedia.org/w/index.php?title=%D2%9A%D0%B0%D1%80%D0%B6%D0%B0%D1%81&amp;action=edit&amp;redlink=1" TargetMode="External"/><Relationship Id="rId2" Type="http://schemas.openxmlformats.org/officeDocument/2006/relationships/hyperlink" Target="http://kk.wikipedia.org/wiki/18_%D2%93.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kk.wikipedia.org/wiki/%D0%90%D1%80%D2%93%D1%8B%D0%BD" TargetMode="External"/><Relationship Id="rId5" Type="http://schemas.openxmlformats.org/officeDocument/2006/relationships/hyperlink" Target="http://kk.wikipedia.org/wiki/%D0%90%D0%B1%D1%8B%D0%BB%D0%B0%D0%B9_%D1%85%D0%B0%D0%BD" TargetMode="External"/><Relationship Id="rId4" Type="http://schemas.openxmlformats.org/officeDocument/2006/relationships/hyperlink" Target="http://kk.wikipedia.org/w/index.php?title=%D2%9A%D0%B0%D0%B7%D0%B0%D2%9B-%D0%B6%D0%BE%D2%A3%D2%93%D0%B0%D1%80_%D1%81%D0%BE%D2%93%D1%8B%D1%81%D1%8B&amp;action=edit&amp;redlink=1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kk.wikipedia.org/wiki/%D0%96%D0%BE%D2%A3%D2%93%D0%B0%D1%80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kk.wikipedia.org/wiki/%D0%A0%D0%B5%D1%81%D0%B5%D0%B9" TargetMode="External"/><Relationship Id="rId2" Type="http://schemas.openxmlformats.org/officeDocument/2006/relationships/hyperlink" Target="http://kk.wikipedia.org/wiki/%D2%9A%D1%8B%D1%82%D0%B0%D0%B9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kk.wikipedia.org/w/index.php?title=%D2%9A%D0%B8%D0%BB%D1%8B_%D0%B7%D0%B0%D0%BC%D0%B0%D0%BD&amp;action=edit&amp;redlink=1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err="1"/>
              <a:t>Бұқар</a:t>
            </a:r>
            <a:r>
              <a:rPr lang="ru-RU" b="1" dirty="0"/>
              <a:t> </a:t>
            </a:r>
            <a:r>
              <a:rPr lang="ru-RU" b="1" dirty="0" err="1"/>
              <a:t>жырау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k-KZ" dirty="0" smtClean="0"/>
              <a:t>0рындағандар: </a:t>
            </a:r>
            <a:r>
              <a:rPr lang="kk-KZ" dirty="0" smtClean="0"/>
              <a:t>Қожанова Амина, Смакотин Алексей, Шевчик Ирина.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405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60648"/>
            <a:ext cx="7125113" cy="953076"/>
          </a:xfrm>
        </p:spPr>
        <p:txBody>
          <a:bodyPr/>
          <a:lstStyle/>
          <a:p>
            <a:r>
              <a:rPr lang="ru-RU" b="1" dirty="0" err="1"/>
              <a:t>Қалқаманұлы</a:t>
            </a:r>
            <a:r>
              <a:rPr lang="ru-RU" b="1" dirty="0"/>
              <a:t>, </a:t>
            </a:r>
            <a:r>
              <a:rPr lang="ru-RU" b="1" dirty="0" err="1"/>
              <a:t>Бұқар</a:t>
            </a:r>
            <a:r>
              <a:rPr lang="ru-RU" b="1" dirty="0"/>
              <a:t> </a:t>
            </a:r>
            <a:r>
              <a:rPr lang="ru-RU" b="1" dirty="0" err="1"/>
              <a:t>жырау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Қалқаманұлы</a:t>
            </a:r>
            <a:r>
              <a:rPr lang="ru-RU" b="1" dirty="0"/>
              <a:t>, </a:t>
            </a:r>
            <a:r>
              <a:rPr lang="ru-RU" b="1" dirty="0" err="1"/>
              <a:t>Бұқар</a:t>
            </a:r>
            <a:r>
              <a:rPr lang="ru-RU" b="1" dirty="0"/>
              <a:t> </a:t>
            </a:r>
            <a:r>
              <a:rPr lang="ru-RU" b="1" dirty="0" err="1"/>
              <a:t>жырау</a:t>
            </a:r>
            <a:r>
              <a:rPr lang="ru-RU" dirty="0"/>
              <a:t> (1668—1781) — </a:t>
            </a:r>
            <a:r>
              <a:rPr lang="ru-RU" dirty="0" err="1"/>
              <a:t>қазақтың</a:t>
            </a:r>
            <a:r>
              <a:rPr lang="ru-RU" dirty="0"/>
              <a:t> </a:t>
            </a:r>
            <a:r>
              <a:rPr lang="ru-RU" dirty="0" err="1"/>
              <a:t>ұлы</a:t>
            </a:r>
            <a:r>
              <a:rPr lang="ru-RU" dirty="0"/>
              <a:t> </a:t>
            </a:r>
            <a:r>
              <a:rPr lang="ru-RU" dirty="0" err="1"/>
              <a:t>жырауы</a:t>
            </a:r>
            <a:r>
              <a:rPr lang="ru-RU" dirty="0"/>
              <a:t>, </a:t>
            </a:r>
            <a:r>
              <a:rPr lang="ru-RU" dirty="0">
                <a:hlinkClick r:id="rId2" tooltip="18 ғ."/>
              </a:rPr>
              <a:t>18 ғ.</a:t>
            </a:r>
            <a:r>
              <a:rPr lang="ru-RU" dirty="0"/>
              <a:t> </a:t>
            </a:r>
            <a:r>
              <a:rPr lang="ru-RU" dirty="0" err="1">
                <a:hlinkClick r:id="rId3" tooltip="Жоңғар"/>
              </a:rPr>
              <a:t>жоңғар</a:t>
            </a:r>
            <a:r>
              <a:rPr lang="ru-RU" dirty="0"/>
              <a:t> </a:t>
            </a:r>
            <a:r>
              <a:rPr lang="ru-RU" dirty="0" err="1"/>
              <a:t>басқыншыларына</a:t>
            </a:r>
            <a:r>
              <a:rPr lang="ru-RU" dirty="0"/>
              <a:t> </a:t>
            </a:r>
            <a:r>
              <a:rPr lang="ru-RU" dirty="0" err="1"/>
              <a:t>қарсы</a:t>
            </a:r>
            <a:r>
              <a:rPr lang="ru-RU" dirty="0"/>
              <a:t> </a:t>
            </a:r>
            <a:r>
              <a:rPr lang="ru-RU" dirty="0" err="1">
                <a:hlinkClick r:id="rId4" tooltip="Қазақ-жоңғар соғысы (мұндай бет жоқ)"/>
              </a:rPr>
              <a:t>қазақтың</a:t>
            </a:r>
            <a:r>
              <a:rPr lang="ru-RU" dirty="0">
                <a:hlinkClick r:id="rId4" tooltip="Қазақ-жоңғар соғысы (мұндай бет жоқ)"/>
              </a:rPr>
              <a:t> </a:t>
            </a:r>
            <a:r>
              <a:rPr lang="ru-RU" dirty="0" err="1">
                <a:hlinkClick r:id="rId4" tooltip="Қазақ-жоңғар соғысы (мұндай бет жоқ)"/>
              </a:rPr>
              <a:t>азаттық</a:t>
            </a:r>
            <a:r>
              <a:rPr lang="ru-RU" dirty="0">
                <a:hlinkClick r:id="rId4" tooltip="Қазақ-жоңғар соғысы (мұндай бет жоқ)"/>
              </a:rPr>
              <a:t> </a:t>
            </a:r>
            <a:r>
              <a:rPr lang="ru-RU" dirty="0" err="1">
                <a:hlinkClick r:id="rId4" tooltip="Қазақ-жоңғар соғысы (мұндай бет жоқ)"/>
              </a:rPr>
              <a:t>соғысын</a:t>
            </a:r>
            <a:r>
              <a:rPr lang="ru-RU" dirty="0"/>
              <a:t> </a:t>
            </a:r>
            <a:r>
              <a:rPr lang="ru-RU" dirty="0" err="1"/>
              <a:t>бастаушысы</a:t>
            </a:r>
            <a:r>
              <a:rPr lang="ru-RU" dirty="0"/>
              <a:t> </a:t>
            </a:r>
            <a:r>
              <a:rPr lang="ru-RU" dirty="0" err="1"/>
              <a:t>әрі</a:t>
            </a:r>
            <a:r>
              <a:rPr lang="ru-RU" dirty="0"/>
              <a:t> </a:t>
            </a:r>
            <a:r>
              <a:rPr lang="ru-RU" dirty="0" err="1"/>
              <a:t>ұйымдастырушысы</a:t>
            </a:r>
            <a:r>
              <a:rPr lang="ru-RU" dirty="0"/>
              <a:t> </a:t>
            </a:r>
            <a:r>
              <a:rPr lang="ru-RU" dirty="0" err="1"/>
              <a:t>атақты</a:t>
            </a:r>
            <a:r>
              <a:rPr lang="ru-RU" dirty="0" err="1">
                <a:hlinkClick r:id="rId5" tooltip="Абылай хан"/>
              </a:rPr>
              <a:t>Абылай</a:t>
            </a:r>
            <a:r>
              <a:rPr lang="ru-RU" dirty="0">
                <a:hlinkClick r:id="rId5" tooltip="Абылай хан"/>
              </a:rPr>
              <a:t> </a:t>
            </a:r>
            <a:r>
              <a:rPr lang="ru-RU" dirty="0" err="1">
                <a:hlinkClick r:id="rId5" tooltip="Абылай хан"/>
              </a:rPr>
              <a:t>ханның</a:t>
            </a:r>
            <a:r>
              <a:rPr lang="ru-RU" dirty="0"/>
              <a:t> </a:t>
            </a:r>
            <a:r>
              <a:rPr lang="ru-RU" dirty="0" err="1"/>
              <a:t>ақылшысы</a:t>
            </a:r>
            <a:r>
              <a:rPr lang="ru-RU" dirty="0"/>
              <a:t>.</a:t>
            </a:r>
          </a:p>
          <a:p>
            <a:r>
              <a:rPr lang="ru-RU" dirty="0" err="1"/>
              <a:t>Шыққан</a:t>
            </a:r>
            <a:r>
              <a:rPr lang="ru-RU" dirty="0"/>
              <a:t> </a:t>
            </a:r>
            <a:r>
              <a:rPr lang="ru-RU" dirty="0" err="1"/>
              <a:t>тегі</a:t>
            </a:r>
            <a:r>
              <a:rPr lang="ru-RU" dirty="0"/>
              <a:t> </a:t>
            </a:r>
            <a:r>
              <a:rPr lang="ru-RU" dirty="0" err="1">
                <a:hlinkClick r:id="rId6" tooltip="Арғын"/>
              </a:rPr>
              <a:t>Арғын</a:t>
            </a:r>
            <a:r>
              <a:rPr lang="ru-RU" dirty="0"/>
              <a:t> </a:t>
            </a:r>
            <a:r>
              <a:rPr lang="ru-RU" dirty="0" err="1"/>
              <a:t>тайпасының</a:t>
            </a:r>
            <a:r>
              <a:rPr lang="ru-RU" dirty="0"/>
              <a:t> </a:t>
            </a:r>
            <a:r>
              <a:rPr lang="ru-RU" dirty="0" err="1">
                <a:hlinkClick r:id="rId7" tooltip="Қаржас (мұндай бет жоқ)"/>
              </a:rPr>
              <a:t>қаржас</a:t>
            </a:r>
            <a:r>
              <a:rPr lang="ru-RU" dirty="0"/>
              <a:t> </a:t>
            </a:r>
            <a:r>
              <a:rPr lang="ru-RU" dirty="0" err="1"/>
              <a:t>руынан</a:t>
            </a:r>
            <a:r>
              <a:rPr lang="ru-RU" dirty="0"/>
              <a:t>. </a:t>
            </a:r>
            <a:r>
              <a:rPr lang="ru-RU" dirty="0" err="1"/>
              <a:t>Заманындағы</a:t>
            </a:r>
            <a:r>
              <a:rPr lang="ru-RU" dirty="0"/>
              <a:t> </a:t>
            </a:r>
            <a:r>
              <a:rPr lang="ru-RU" dirty="0" err="1"/>
              <a:t>сыншылар</a:t>
            </a:r>
            <a:r>
              <a:rPr lang="ru-RU" dirty="0"/>
              <a:t> оны «</a:t>
            </a:r>
            <a:r>
              <a:rPr lang="ru-RU" dirty="0" err="1"/>
              <a:t>көмекей</a:t>
            </a:r>
            <a:r>
              <a:rPr lang="ru-RU" dirty="0"/>
              <a:t> </a:t>
            </a:r>
            <a:r>
              <a:rPr lang="ru-RU" dirty="0" err="1"/>
              <a:t>әулие</a:t>
            </a:r>
            <a:r>
              <a:rPr lang="ru-RU" dirty="0"/>
              <a:t>» </a:t>
            </a:r>
            <a:r>
              <a:rPr lang="ru-RU" dirty="0" err="1"/>
              <a:t>деген</a:t>
            </a:r>
            <a:r>
              <a:rPr lang="ru-RU" dirty="0"/>
              <a:t>. </a:t>
            </a:r>
            <a:r>
              <a:rPr lang="ru-RU" dirty="0" err="1"/>
              <a:t>Сөйлегенде</a:t>
            </a:r>
            <a:r>
              <a:rPr lang="ru-RU" dirty="0"/>
              <a:t> </a:t>
            </a:r>
            <a:r>
              <a:rPr lang="ru-RU" dirty="0" err="1"/>
              <a:t>көмекейі</a:t>
            </a:r>
            <a:r>
              <a:rPr lang="ru-RU" dirty="0"/>
              <a:t> </a:t>
            </a:r>
            <a:r>
              <a:rPr lang="ru-RU" dirty="0" err="1"/>
              <a:t>бүлкілдеп</a:t>
            </a:r>
            <a:r>
              <a:rPr lang="ru-RU" dirty="0"/>
              <a:t>, </a:t>
            </a:r>
            <a:r>
              <a:rPr lang="ru-RU" dirty="0" err="1"/>
              <a:t>аузынан</a:t>
            </a:r>
            <a:r>
              <a:rPr lang="ru-RU" dirty="0"/>
              <a:t> тек </a:t>
            </a:r>
            <a:r>
              <a:rPr lang="ru-RU" dirty="0" err="1"/>
              <a:t>өлең</a:t>
            </a:r>
            <a:r>
              <a:rPr lang="ru-RU" dirty="0"/>
              <a:t> </a:t>
            </a:r>
            <a:r>
              <a:rPr lang="ru-RU" dirty="0" err="1"/>
              <a:t>сөз</a:t>
            </a:r>
            <a:r>
              <a:rPr lang="ru-RU" dirty="0"/>
              <a:t> </a:t>
            </a:r>
            <a:r>
              <a:rPr lang="ru-RU" dirty="0" err="1"/>
              <a:t>төгіледі</a:t>
            </a:r>
            <a:r>
              <a:rPr lang="ru-RU" dirty="0"/>
              <a:t> </a:t>
            </a:r>
            <a:r>
              <a:rPr lang="ru-RU" dirty="0" err="1"/>
              <a:t>екен.Сырдария</a:t>
            </a:r>
            <a:r>
              <a:rPr lang="ru-RU" dirty="0"/>
              <a:t> </a:t>
            </a:r>
            <a:r>
              <a:rPr lang="ru-RU" dirty="0" err="1"/>
              <a:t>облысы</a:t>
            </a:r>
            <a:r>
              <a:rPr lang="ru-RU" dirty="0"/>
              <a:t> </a:t>
            </a:r>
            <a:r>
              <a:rPr lang="ru-RU" dirty="0" err="1"/>
              <a:t>Қазалы</a:t>
            </a:r>
            <a:r>
              <a:rPr lang="ru-RU" dirty="0"/>
              <a:t> </a:t>
            </a:r>
            <a:r>
              <a:rPr lang="ru-RU" dirty="0" err="1"/>
              <a:t>уезі</a:t>
            </a:r>
            <a:r>
              <a:rPr lang="ru-RU" dirty="0"/>
              <a:t> </a:t>
            </a:r>
            <a:r>
              <a:rPr lang="ru-RU" dirty="0" err="1"/>
              <a:t>көшербай</a:t>
            </a:r>
            <a:r>
              <a:rPr lang="ru-RU" dirty="0"/>
              <a:t> </a:t>
            </a:r>
            <a:r>
              <a:rPr lang="ru-RU" dirty="0" err="1"/>
              <a:t>болысының</a:t>
            </a:r>
            <a:r>
              <a:rPr lang="ru-RU" dirty="0"/>
              <a:t> 6 </a:t>
            </a:r>
            <a:r>
              <a:rPr lang="ru-RU" dirty="0" err="1"/>
              <a:t>шы</a:t>
            </a:r>
            <a:r>
              <a:rPr lang="ru-RU" dirty="0"/>
              <a:t> </a:t>
            </a:r>
            <a:r>
              <a:rPr lang="ru-RU" dirty="0" err="1"/>
              <a:t>ауыл</a:t>
            </a:r>
            <a:r>
              <a:rPr lang="ru-RU" dirty="0"/>
              <a:t>. "</a:t>
            </a:r>
            <a:r>
              <a:rPr lang="ru-RU" dirty="0" err="1"/>
              <a:t>ҚараҚ</a:t>
            </a:r>
            <a:r>
              <a:rPr lang="ru-RU" dirty="0"/>
              <a:t>" </a:t>
            </a:r>
            <a:r>
              <a:rPr lang="ru-RU" dirty="0" err="1"/>
              <a:t>деген</a:t>
            </a:r>
            <a:r>
              <a:rPr lang="ru-RU" dirty="0"/>
              <a:t> </a:t>
            </a:r>
            <a:r>
              <a:rPr lang="ru-RU" dirty="0" err="1"/>
              <a:t>жер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9625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188640"/>
            <a:ext cx="7125113" cy="924475"/>
          </a:xfrm>
        </p:spPr>
        <p:txBody>
          <a:bodyPr/>
          <a:lstStyle/>
          <a:p>
            <a:r>
              <a:rPr lang="ru-RU" dirty="0" err="1" smtClean="0"/>
              <a:t>Өмірбаяны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268760"/>
            <a:ext cx="8064896" cy="5400599"/>
          </a:xfrm>
        </p:spPr>
        <p:txBody>
          <a:bodyPr>
            <a:normAutofit/>
          </a:bodyPr>
          <a:lstStyle/>
          <a:p>
            <a:r>
              <a:rPr lang="ru-RU" dirty="0" err="1"/>
              <a:t>Бұқар</a:t>
            </a:r>
            <a:r>
              <a:rPr lang="ru-RU" dirty="0"/>
              <a:t> </a:t>
            </a:r>
            <a:r>
              <a:rPr lang="ru-RU" dirty="0" err="1"/>
              <a:t>Жырау</a:t>
            </a:r>
            <a:r>
              <a:rPr lang="ru-RU" dirty="0"/>
              <a:t> </a:t>
            </a:r>
            <a:r>
              <a:rPr lang="ru-RU" dirty="0" err="1"/>
              <a:t>қазақ</a:t>
            </a:r>
            <a:r>
              <a:rPr lang="ru-RU" dirty="0"/>
              <a:t> </a:t>
            </a:r>
            <a:r>
              <a:rPr lang="ru-RU" dirty="0" err="1"/>
              <a:t>халқының</a:t>
            </a:r>
            <a:r>
              <a:rPr lang="ru-RU" dirty="0"/>
              <a:t> </a:t>
            </a:r>
            <a:r>
              <a:rPr lang="ru-RU" dirty="0" err="1">
                <a:hlinkClick r:id="rId2" tooltip="Жоңғар"/>
              </a:rPr>
              <a:t>Жоңғар</a:t>
            </a:r>
            <a:r>
              <a:rPr lang="ru-RU" dirty="0"/>
              <a:t> </a:t>
            </a:r>
            <a:r>
              <a:rPr lang="ru-RU" dirty="0" err="1"/>
              <a:t>басқыншылығы</a:t>
            </a:r>
            <a:r>
              <a:rPr lang="ru-RU" dirty="0"/>
              <a:t> </a:t>
            </a:r>
            <a:r>
              <a:rPr lang="ru-RU" dirty="0" err="1"/>
              <a:t>тұсында</a:t>
            </a:r>
            <a:r>
              <a:rPr lang="ru-RU" dirty="0"/>
              <a:t>, </a:t>
            </a:r>
            <a:r>
              <a:rPr lang="ru-RU" dirty="0" err="1"/>
              <a:t>елдің</a:t>
            </a:r>
            <a:r>
              <a:rPr lang="ru-RU" dirty="0"/>
              <a:t> </a:t>
            </a:r>
            <a:r>
              <a:rPr lang="ru-RU" dirty="0" err="1"/>
              <a:t>болашағы</a:t>
            </a:r>
            <a:r>
              <a:rPr lang="ru-RU" dirty="0"/>
              <a:t> </a:t>
            </a:r>
            <a:r>
              <a:rPr lang="ru-RU" dirty="0" err="1"/>
              <a:t>қыл</a:t>
            </a:r>
            <a:r>
              <a:rPr lang="ru-RU" dirty="0"/>
              <a:t> </a:t>
            </a:r>
            <a:r>
              <a:rPr lang="ru-RU" dirty="0" err="1"/>
              <a:t>үстінде</a:t>
            </a:r>
            <a:r>
              <a:rPr lang="ru-RU" dirty="0"/>
              <a:t> </a:t>
            </a:r>
            <a:r>
              <a:rPr lang="ru-RU" dirty="0" err="1"/>
              <a:t>тұрған</a:t>
            </a:r>
            <a:r>
              <a:rPr lang="ru-RU" dirty="0"/>
              <a:t> </a:t>
            </a:r>
            <a:r>
              <a:rPr lang="ru-RU" dirty="0" err="1"/>
              <a:t>кезде</a:t>
            </a:r>
            <a:r>
              <a:rPr lang="ru-RU" dirty="0"/>
              <a:t> </a:t>
            </a:r>
            <a:r>
              <a:rPr lang="ru-RU" dirty="0" err="1"/>
              <a:t>өмір</a:t>
            </a:r>
            <a:r>
              <a:rPr lang="ru-RU" dirty="0"/>
              <a:t> </a:t>
            </a:r>
            <a:r>
              <a:rPr lang="ru-RU" dirty="0" err="1"/>
              <a:t>сүріп</a:t>
            </a:r>
            <a:r>
              <a:rPr lang="ru-RU" dirty="0"/>
              <a:t>, </a:t>
            </a:r>
            <a:r>
              <a:rPr lang="ru-RU" dirty="0" err="1"/>
              <a:t>сол</a:t>
            </a:r>
            <a:r>
              <a:rPr lang="ru-RU" dirty="0"/>
              <a:t> </a:t>
            </a:r>
            <a:r>
              <a:rPr lang="ru-RU" dirty="0" err="1"/>
              <a:t>алмағайып</a:t>
            </a:r>
            <a:r>
              <a:rPr lang="ru-RU" dirty="0"/>
              <a:t> </a:t>
            </a:r>
            <a:r>
              <a:rPr lang="ru-RU" dirty="0" err="1"/>
              <a:t>замандағы</a:t>
            </a:r>
            <a:r>
              <a:rPr lang="ru-RU" dirty="0"/>
              <a:t> </a:t>
            </a:r>
            <a:r>
              <a:rPr lang="ru-RU" dirty="0" err="1"/>
              <a:t>күрделі</a:t>
            </a:r>
            <a:r>
              <a:rPr lang="ru-RU" dirty="0"/>
              <a:t> </a:t>
            </a:r>
            <a:r>
              <a:rPr lang="ru-RU" dirty="0" err="1"/>
              <a:t>мәселелерге</a:t>
            </a:r>
            <a:r>
              <a:rPr lang="ru-RU" dirty="0"/>
              <a:t> </a:t>
            </a:r>
            <a:r>
              <a:rPr lang="ru-RU" dirty="0" err="1"/>
              <a:t>өз</a:t>
            </a:r>
            <a:r>
              <a:rPr lang="ru-RU" dirty="0"/>
              <a:t> </a:t>
            </a:r>
            <a:r>
              <a:rPr lang="ru-RU" dirty="0" err="1"/>
              <a:t>жырларымен</a:t>
            </a:r>
            <a:r>
              <a:rPr lang="ru-RU" dirty="0"/>
              <a:t> </a:t>
            </a:r>
            <a:r>
              <a:rPr lang="ru-RU" dirty="0" err="1"/>
              <a:t>жауап</a:t>
            </a:r>
            <a:r>
              <a:rPr lang="ru-RU" dirty="0"/>
              <a:t> </a:t>
            </a:r>
            <a:r>
              <a:rPr lang="ru-RU" dirty="0" err="1"/>
              <a:t>бере</a:t>
            </a:r>
            <a:r>
              <a:rPr lang="ru-RU" dirty="0"/>
              <a:t> </a:t>
            </a:r>
            <a:r>
              <a:rPr lang="ru-RU" dirty="0" err="1"/>
              <a:t>білді</a:t>
            </a:r>
            <a:r>
              <a:rPr lang="ru-RU" dirty="0"/>
              <a:t>. </a:t>
            </a:r>
            <a:r>
              <a:rPr lang="ru-RU" dirty="0" err="1"/>
              <a:t>Осындай</a:t>
            </a:r>
            <a:r>
              <a:rPr lang="ru-RU" dirty="0"/>
              <a:t> </a:t>
            </a:r>
            <a:r>
              <a:rPr lang="ru-RU" dirty="0" err="1"/>
              <a:t>ауыр</a:t>
            </a:r>
            <a:r>
              <a:rPr lang="ru-RU" dirty="0"/>
              <a:t> </a:t>
            </a:r>
            <a:r>
              <a:rPr lang="ru-RU" dirty="0" err="1"/>
              <a:t>сәттерде</a:t>
            </a:r>
            <a:r>
              <a:rPr lang="ru-RU" dirty="0"/>
              <a:t> </a:t>
            </a:r>
            <a:r>
              <a:rPr lang="ru-RU" dirty="0" err="1"/>
              <a:t>Абылай</a:t>
            </a:r>
            <a:r>
              <a:rPr lang="ru-RU" dirty="0"/>
              <a:t> </a:t>
            </a:r>
            <a:r>
              <a:rPr lang="ru-RU" dirty="0" err="1"/>
              <a:t>ханға</a:t>
            </a:r>
            <a:r>
              <a:rPr lang="ru-RU" dirty="0"/>
              <a:t> </a:t>
            </a:r>
            <a:r>
              <a:rPr lang="ru-RU" dirty="0" err="1"/>
              <a:t>дұрыс</a:t>
            </a:r>
            <a:r>
              <a:rPr lang="ru-RU" dirty="0"/>
              <a:t> </a:t>
            </a:r>
            <a:r>
              <a:rPr lang="ru-RU" dirty="0" err="1"/>
              <a:t>кеңес</a:t>
            </a:r>
            <a:r>
              <a:rPr lang="ru-RU" dirty="0"/>
              <a:t> </a:t>
            </a:r>
            <a:r>
              <a:rPr lang="ru-RU" dirty="0" err="1"/>
              <a:t>беріп</a:t>
            </a:r>
            <a:r>
              <a:rPr lang="ru-RU" dirty="0"/>
              <a:t>, ел-</a:t>
            </a:r>
            <a:r>
              <a:rPr lang="ru-RU" dirty="0" err="1"/>
              <a:t>жұртты</a:t>
            </a:r>
            <a:r>
              <a:rPr lang="ru-RU" dirty="0"/>
              <a:t> </a:t>
            </a:r>
            <a:r>
              <a:rPr lang="ru-RU" dirty="0" err="1"/>
              <a:t>басқыншы</a:t>
            </a:r>
            <a:r>
              <a:rPr lang="ru-RU" dirty="0"/>
              <a:t> </a:t>
            </a:r>
            <a:r>
              <a:rPr lang="ru-RU" dirty="0" err="1"/>
              <a:t>жауға</a:t>
            </a:r>
            <a:r>
              <a:rPr lang="ru-RU" dirty="0"/>
              <a:t> </a:t>
            </a:r>
            <a:r>
              <a:rPr lang="ru-RU" dirty="0" err="1"/>
              <a:t>қарсы</a:t>
            </a:r>
            <a:r>
              <a:rPr lang="ru-RU" dirty="0"/>
              <a:t> </a:t>
            </a:r>
            <a:r>
              <a:rPr lang="ru-RU" dirty="0" err="1"/>
              <a:t>күресте</a:t>
            </a:r>
            <a:r>
              <a:rPr lang="ru-RU" dirty="0"/>
              <a:t> </a:t>
            </a:r>
            <a:r>
              <a:rPr lang="ru-RU" dirty="0" err="1"/>
              <a:t>біріктіруге</a:t>
            </a:r>
            <a:r>
              <a:rPr lang="ru-RU" dirty="0"/>
              <a:t>,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тудың</a:t>
            </a:r>
            <a:r>
              <a:rPr lang="ru-RU" dirty="0"/>
              <a:t> </a:t>
            </a:r>
            <a:r>
              <a:rPr lang="ru-RU" dirty="0" err="1"/>
              <a:t>астына</a:t>
            </a:r>
            <a:r>
              <a:rPr lang="ru-RU" dirty="0"/>
              <a:t> </a:t>
            </a:r>
            <a:r>
              <a:rPr lang="ru-RU" dirty="0" err="1"/>
              <a:t>топтастыруға</a:t>
            </a:r>
            <a:r>
              <a:rPr lang="ru-RU" dirty="0"/>
              <a:t> </a:t>
            </a:r>
            <a:r>
              <a:rPr lang="ru-RU" dirty="0" err="1"/>
              <a:t>күш</a:t>
            </a:r>
            <a:r>
              <a:rPr lang="ru-RU" dirty="0"/>
              <a:t> </a:t>
            </a:r>
            <a:r>
              <a:rPr lang="ru-RU" dirty="0" err="1"/>
              <a:t>салды</a:t>
            </a:r>
            <a:r>
              <a:rPr lang="ru-RU" dirty="0"/>
              <a:t>. </a:t>
            </a:r>
            <a:r>
              <a:rPr lang="ru-RU" dirty="0" err="1"/>
              <a:t>Өзінің</a:t>
            </a:r>
            <a:r>
              <a:rPr lang="ru-RU" dirty="0"/>
              <a:t> </a:t>
            </a:r>
            <a:r>
              <a:rPr lang="ru-RU" dirty="0" err="1"/>
              <a:t>саяси-әлеум</a:t>
            </a:r>
            <a:r>
              <a:rPr lang="ru-RU" dirty="0"/>
              <a:t>. </a:t>
            </a:r>
            <a:r>
              <a:rPr lang="ru-RU" dirty="0" err="1"/>
              <a:t>мәнді</a:t>
            </a:r>
            <a:r>
              <a:rPr lang="ru-RU" dirty="0"/>
              <a:t> </a:t>
            </a:r>
            <a:r>
              <a:rPr lang="ru-RU" dirty="0" err="1"/>
              <a:t>жыр-толғауларымен</a:t>
            </a:r>
            <a:r>
              <a:rPr lang="ru-RU" dirty="0"/>
              <a:t> </a:t>
            </a:r>
            <a:r>
              <a:rPr lang="ru-RU" dirty="0" err="1"/>
              <a:t>сол</a:t>
            </a:r>
            <a:r>
              <a:rPr lang="ru-RU" dirty="0"/>
              <a:t> </a:t>
            </a:r>
            <a:r>
              <a:rPr lang="ru-RU" dirty="0" err="1"/>
              <a:t>жалынды</a:t>
            </a:r>
            <a:r>
              <a:rPr lang="ru-RU" dirty="0"/>
              <a:t> </a:t>
            </a:r>
            <a:r>
              <a:rPr lang="ru-RU" dirty="0" err="1"/>
              <a:t>күрестің</a:t>
            </a:r>
            <a:r>
              <a:rPr lang="ru-RU" dirty="0"/>
              <a:t> </a:t>
            </a:r>
            <a:r>
              <a:rPr lang="ru-RU" dirty="0" err="1"/>
              <a:t>жыршысына</a:t>
            </a:r>
            <a:r>
              <a:rPr lang="ru-RU" dirty="0"/>
              <a:t> </a:t>
            </a:r>
            <a:r>
              <a:rPr lang="ru-RU" dirty="0" err="1"/>
              <a:t>айналды</a:t>
            </a:r>
            <a:r>
              <a:rPr lang="ru-RU" dirty="0"/>
              <a:t>. Осы </a:t>
            </a:r>
            <a:r>
              <a:rPr lang="ru-RU" dirty="0" err="1"/>
              <a:t>мақсатта</a:t>
            </a:r>
            <a:r>
              <a:rPr lang="ru-RU" dirty="0"/>
              <a:t>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Абылай</a:t>
            </a:r>
            <a:r>
              <a:rPr lang="ru-RU" dirty="0"/>
              <a:t> </a:t>
            </a:r>
            <a:r>
              <a:rPr lang="ru-RU" dirty="0" err="1"/>
              <a:t>ханды</a:t>
            </a:r>
            <a:r>
              <a:rPr lang="ru-RU" dirty="0"/>
              <a:t> </a:t>
            </a:r>
            <a:r>
              <a:rPr lang="ru-RU" dirty="0" err="1"/>
              <a:t>бірден-бір</a:t>
            </a:r>
            <a:r>
              <a:rPr lang="ru-RU" dirty="0"/>
              <a:t> </a:t>
            </a:r>
            <a:r>
              <a:rPr lang="ru-RU" dirty="0" err="1"/>
              <a:t>қажетті</a:t>
            </a:r>
            <a:r>
              <a:rPr lang="ru-RU" dirty="0"/>
              <a:t> </a:t>
            </a:r>
            <a:r>
              <a:rPr lang="ru-RU" dirty="0" err="1"/>
              <a:t>басшы</a:t>
            </a:r>
            <a:r>
              <a:rPr lang="ru-RU" dirty="0"/>
              <a:t> </a:t>
            </a:r>
            <a:r>
              <a:rPr lang="ru-RU" dirty="0" err="1"/>
              <a:t>санап</a:t>
            </a:r>
            <a:r>
              <a:rPr lang="ru-RU" dirty="0"/>
              <a:t>, </a:t>
            </a:r>
            <a:r>
              <a:rPr lang="ru-RU" dirty="0" err="1"/>
              <a:t>оған</a:t>
            </a:r>
            <a:r>
              <a:rPr lang="ru-RU" dirty="0"/>
              <a:t> </a:t>
            </a:r>
            <a:r>
              <a:rPr lang="ru-RU" dirty="0" err="1"/>
              <a:t>халық</a:t>
            </a:r>
            <a:r>
              <a:rPr lang="ru-RU" dirty="0"/>
              <a:t> </a:t>
            </a:r>
            <a:r>
              <a:rPr lang="ru-RU" dirty="0" err="1"/>
              <a:t>бірлігін</a:t>
            </a:r>
            <a:r>
              <a:rPr lang="ru-RU" dirty="0"/>
              <a:t> </a:t>
            </a:r>
            <a:r>
              <a:rPr lang="ru-RU" dirty="0" err="1"/>
              <a:t>сақтап</a:t>
            </a:r>
            <a:r>
              <a:rPr lang="ru-RU" dirty="0"/>
              <a:t> </a:t>
            </a:r>
            <a:r>
              <a:rPr lang="ru-RU" dirty="0" err="1"/>
              <a:t>қалатын</a:t>
            </a:r>
            <a:r>
              <a:rPr lang="ru-RU" dirty="0"/>
              <a:t> </a:t>
            </a:r>
            <a:r>
              <a:rPr lang="ru-RU" dirty="0" err="1"/>
              <a:t>көсем</a:t>
            </a:r>
            <a:r>
              <a:rPr lang="ru-RU" dirty="0"/>
              <a:t> </a:t>
            </a:r>
            <a:r>
              <a:rPr lang="ru-RU" dirty="0" err="1"/>
              <a:t>тұрғысында</a:t>
            </a:r>
            <a:r>
              <a:rPr lang="ru-RU" dirty="0"/>
              <a:t> </a:t>
            </a:r>
            <a:r>
              <a:rPr lang="ru-RU" dirty="0" err="1"/>
              <a:t>үлкен</a:t>
            </a:r>
            <a:r>
              <a:rPr lang="ru-RU" dirty="0"/>
              <a:t> </a:t>
            </a:r>
            <a:r>
              <a:rPr lang="ru-RU" dirty="0" err="1"/>
              <a:t>сенім</a:t>
            </a:r>
            <a:r>
              <a:rPr lang="ru-RU" dirty="0"/>
              <a:t> </a:t>
            </a:r>
            <a:r>
              <a:rPr lang="ru-RU" dirty="0" err="1"/>
              <a:t>артты</a:t>
            </a:r>
            <a:r>
              <a:rPr lang="ru-RU" dirty="0"/>
              <a:t>. </a:t>
            </a:r>
            <a:r>
              <a:rPr lang="ru-RU" dirty="0" err="1"/>
              <a:t>Абылай</a:t>
            </a:r>
            <a:r>
              <a:rPr lang="ru-RU" dirty="0"/>
              <a:t> хан да </a:t>
            </a:r>
            <a:r>
              <a:rPr lang="ru-RU" dirty="0" err="1"/>
              <a:t>сол</a:t>
            </a:r>
            <a:r>
              <a:rPr lang="ru-RU" dirty="0"/>
              <a:t> </a:t>
            </a:r>
            <a:r>
              <a:rPr lang="ru-RU" dirty="0" err="1"/>
              <a:t>биік</a:t>
            </a:r>
            <a:r>
              <a:rPr lang="ru-RU" dirty="0"/>
              <a:t> </a:t>
            </a:r>
            <a:r>
              <a:rPr lang="ru-RU" dirty="0" err="1"/>
              <a:t>талаптан</a:t>
            </a:r>
            <a:r>
              <a:rPr lang="ru-RU" dirty="0"/>
              <a:t> </a:t>
            </a:r>
            <a:r>
              <a:rPr lang="ru-RU" dirty="0" err="1"/>
              <a:t>табылып</a:t>
            </a:r>
            <a:r>
              <a:rPr lang="ru-RU" dirty="0"/>
              <a:t>, </a:t>
            </a:r>
            <a:r>
              <a:rPr lang="ru-RU" dirty="0" err="1"/>
              <a:t>елдің</a:t>
            </a:r>
            <a:r>
              <a:rPr lang="ru-RU" dirty="0"/>
              <a:t> </a:t>
            </a:r>
            <a:r>
              <a:rPr lang="ru-RU" dirty="0" err="1"/>
              <a:t>бірлігі</a:t>
            </a:r>
            <a:r>
              <a:rPr lang="ru-RU" dirty="0"/>
              <a:t> мен </a:t>
            </a:r>
            <a:r>
              <a:rPr lang="ru-RU" dirty="0" err="1"/>
              <a:t>жарқын</a:t>
            </a:r>
            <a:r>
              <a:rPr lang="ru-RU" dirty="0"/>
              <a:t> </a:t>
            </a:r>
            <a:r>
              <a:rPr lang="ru-RU" dirty="0" err="1"/>
              <a:t>болашағы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жан</a:t>
            </a:r>
            <a:r>
              <a:rPr lang="ru-RU" dirty="0"/>
              <a:t> </a:t>
            </a:r>
            <a:r>
              <a:rPr lang="ru-RU" dirty="0" err="1"/>
              <a:t>аямай</a:t>
            </a:r>
            <a:r>
              <a:rPr lang="ru-RU" dirty="0"/>
              <a:t> </a:t>
            </a:r>
            <a:r>
              <a:rPr lang="ru-RU" dirty="0" err="1"/>
              <a:t>қызмет</a:t>
            </a:r>
            <a:r>
              <a:rPr lang="ru-RU" dirty="0"/>
              <a:t> </a:t>
            </a:r>
            <a:r>
              <a:rPr lang="ru-RU" dirty="0" err="1"/>
              <a:t>етті</a:t>
            </a:r>
            <a:r>
              <a:rPr lang="ru-RU" dirty="0"/>
              <a:t>. </a:t>
            </a:r>
            <a:r>
              <a:rPr lang="ru-RU" dirty="0" err="1"/>
              <a:t>Жырау</a:t>
            </a:r>
            <a:r>
              <a:rPr lang="ru-RU" dirty="0"/>
              <a:t> </a:t>
            </a:r>
            <a:r>
              <a:rPr lang="ru-RU" dirty="0" err="1"/>
              <a:t>сол</a:t>
            </a:r>
            <a:r>
              <a:rPr lang="ru-RU" dirty="0"/>
              <a:t> </a:t>
            </a:r>
            <a:r>
              <a:rPr lang="ru-RU" dirty="0" err="1"/>
              <a:t>азаттық</a:t>
            </a:r>
            <a:r>
              <a:rPr lang="ru-RU" dirty="0"/>
              <a:t> </a:t>
            </a:r>
            <a:r>
              <a:rPr lang="ru-RU" dirty="0" err="1"/>
              <a:t>жолында</a:t>
            </a:r>
            <a:r>
              <a:rPr lang="ru-RU" dirty="0"/>
              <a:t> </a:t>
            </a:r>
            <a:r>
              <a:rPr lang="ru-RU" dirty="0" err="1"/>
              <a:t>өлімге</a:t>
            </a:r>
            <a:r>
              <a:rPr lang="ru-RU" dirty="0"/>
              <a:t> бас </a:t>
            </a:r>
            <a:r>
              <a:rPr lang="ru-RU" dirty="0" err="1"/>
              <a:t>байлап</a:t>
            </a:r>
            <a:r>
              <a:rPr lang="ru-RU" dirty="0"/>
              <a:t>, </a:t>
            </a:r>
            <a:r>
              <a:rPr lang="ru-RU" dirty="0" err="1"/>
              <a:t>ерліктің</a:t>
            </a:r>
            <a:r>
              <a:rPr lang="ru-RU" dirty="0"/>
              <a:t> </a:t>
            </a:r>
            <a:r>
              <a:rPr lang="ru-RU" dirty="0" err="1"/>
              <a:t>небір</a:t>
            </a:r>
            <a:r>
              <a:rPr lang="ru-RU" dirty="0"/>
              <a:t> </a:t>
            </a:r>
            <a:r>
              <a:rPr lang="ru-RU" dirty="0" err="1"/>
              <a:t>ғажайып</a:t>
            </a:r>
            <a:r>
              <a:rPr lang="ru-RU" dirty="0"/>
              <a:t> </a:t>
            </a:r>
            <a:r>
              <a:rPr lang="ru-RU" dirty="0" err="1"/>
              <a:t>үлгілерін</a:t>
            </a:r>
            <a:r>
              <a:rPr lang="ru-RU" dirty="0"/>
              <a:t> </a:t>
            </a:r>
            <a:r>
              <a:rPr lang="ru-RU" dirty="0" err="1"/>
              <a:t>көрсеткен</a:t>
            </a:r>
            <a:r>
              <a:rPr lang="ru-RU" dirty="0"/>
              <a:t> хан мен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батырларын</a:t>
            </a:r>
            <a:r>
              <a:rPr lang="ru-RU" dirty="0"/>
              <a:t> </a:t>
            </a:r>
            <a:r>
              <a:rPr lang="ru-RU" dirty="0" err="1"/>
              <a:t>жырға</a:t>
            </a:r>
            <a:r>
              <a:rPr lang="ru-RU" dirty="0"/>
              <a:t> </a:t>
            </a:r>
            <a:r>
              <a:rPr lang="ru-RU" dirty="0" err="1"/>
              <a:t>қосып</a:t>
            </a:r>
            <a:r>
              <a:rPr lang="ru-RU" dirty="0"/>
              <a:t>, </a:t>
            </a:r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ru-RU" dirty="0" err="1"/>
              <a:t>өшпес</a:t>
            </a:r>
            <a:r>
              <a:rPr lang="ru-RU" dirty="0"/>
              <a:t> </a:t>
            </a:r>
            <a:r>
              <a:rPr lang="ru-RU" dirty="0" err="1"/>
              <a:t>әдеби</a:t>
            </a:r>
            <a:r>
              <a:rPr lang="ru-RU" dirty="0"/>
              <a:t> </a:t>
            </a:r>
            <a:r>
              <a:rPr lang="ru-RU" dirty="0" err="1"/>
              <a:t>бейнелерін</a:t>
            </a:r>
            <a:r>
              <a:rPr lang="ru-RU" dirty="0"/>
              <a:t> </a:t>
            </a:r>
            <a:r>
              <a:rPr lang="ru-RU" dirty="0" err="1"/>
              <a:t>жасады</a:t>
            </a:r>
            <a:r>
              <a:rPr lang="ru-RU" dirty="0"/>
              <a:t>. </a:t>
            </a:r>
            <a:r>
              <a:rPr lang="ru-RU" dirty="0" err="1"/>
              <a:t>Әсіресе</a:t>
            </a:r>
            <a:r>
              <a:rPr lang="ru-RU" dirty="0"/>
              <a:t>, </a:t>
            </a:r>
            <a:r>
              <a:rPr lang="ru-RU" dirty="0" err="1"/>
              <a:t>Абылай</a:t>
            </a:r>
            <a:r>
              <a:rPr lang="ru-RU" dirty="0"/>
              <a:t> </a:t>
            </a:r>
            <a:r>
              <a:rPr lang="ru-RU" dirty="0" err="1"/>
              <a:t>ханның</a:t>
            </a:r>
            <a:r>
              <a:rPr lang="ru-RU" dirty="0"/>
              <a:t> </a:t>
            </a:r>
            <a:r>
              <a:rPr lang="ru-RU" dirty="0" err="1"/>
              <a:t>көрегендігі</a:t>
            </a:r>
            <a:r>
              <a:rPr lang="ru-RU" dirty="0"/>
              <a:t> мен </a:t>
            </a:r>
            <a:r>
              <a:rPr lang="ru-RU" dirty="0" err="1"/>
              <a:t>даналығын</a:t>
            </a:r>
            <a:r>
              <a:rPr lang="ru-RU" dirty="0"/>
              <a:t>, </a:t>
            </a:r>
            <a:r>
              <a:rPr lang="ru-RU" dirty="0" err="1"/>
              <a:t>ауыр</a:t>
            </a:r>
            <a:r>
              <a:rPr lang="ru-RU" dirty="0"/>
              <a:t> </a:t>
            </a:r>
            <a:r>
              <a:rPr lang="ru-RU" dirty="0" err="1"/>
              <a:t>кезең</a:t>
            </a:r>
            <a:r>
              <a:rPr lang="ru-RU" dirty="0"/>
              <a:t>, </a:t>
            </a:r>
            <a:r>
              <a:rPr lang="ru-RU" dirty="0" err="1"/>
              <a:t>қиын</a:t>
            </a:r>
            <a:r>
              <a:rPr lang="ru-RU" dirty="0"/>
              <a:t> </a:t>
            </a:r>
            <a:r>
              <a:rPr lang="ru-RU" dirty="0" err="1"/>
              <a:t>сәттерде</a:t>
            </a:r>
            <a:r>
              <a:rPr lang="ru-RU" dirty="0"/>
              <a:t> ел </a:t>
            </a:r>
            <a:r>
              <a:rPr lang="ru-RU" dirty="0" err="1"/>
              <a:t>ұйытқысы</a:t>
            </a:r>
            <a:r>
              <a:rPr lang="ru-RU" dirty="0"/>
              <a:t> бола </a:t>
            </a:r>
            <a:r>
              <a:rPr lang="ru-RU" dirty="0" err="1"/>
              <a:t>білгенін</a:t>
            </a:r>
            <a:r>
              <a:rPr lang="ru-RU" dirty="0"/>
              <a:t> </a:t>
            </a:r>
            <a:r>
              <a:rPr lang="ru-RU" dirty="0" err="1"/>
              <a:t>асқақ</a:t>
            </a:r>
            <a:r>
              <a:rPr lang="ru-RU" dirty="0"/>
              <a:t> </a:t>
            </a:r>
            <a:r>
              <a:rPr lang="ru-RU" dirty="0" err="1"/>
              <a:t>жырлады</a:t>
            </a:r>
            <a:r>
              <a:rPr lang="ru-RU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426365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116632"/>
            <a:ext cx="7125113" cy="924475"/>
          </a:xfrm>
        </p:spPr>
        <p:txBody>
          <a:bodyPr/>
          <a:lstStyle/>
          <a:p>
            <a:r>
              <a:rPr lang="ru-RU" dirty="0" err="1"/>
              <a:t>Өмірбаяны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24744"/>
            <a:ext cx="8208912" cy="5400599"/>
          </a:xfrm>
        </p:spPr>
        <p:txBody>
          <a:bodyPr>
            <a:normAutofit fontScale="92500" lnSpcReduction="20000"/>
          </a:bodyPr>
          <a:lstStyle/>
          <a:p>
            <a:r>
              <a:rPr lang="ru-RU" i="1" dirty="0"/>
              <a:t>“</a:t>
            </a:r>
            <a:r>
              <a:rPr lang="ru-RU" i="1" dirty="0" err="1"/>
              <a:t>Қайғысыз</a:t>
            </a:r>
            <a:r>
              <a:rPr lang="ru-RU" i="1" dirty="0"/>
              <a:t> </a:t>
            </a:r>
            <a:r>
              <a:rPr lang="ru-RU" i="1" dirty="0" err="1"/>
              <a:t>ұйқы</a:t>
            </a:r>
            <a:r>
              <a:rPr lang="ru-RU" i="1" dirty="0"/>
              <a:t> </a:t>
            </a:r>
            <a:r>
              <a:rPr lang="ru-RU" i="1" dirty="0" err="1"/>
              <a:t>ұйықтатқан</a:t>
            </a:r>
            <a:r>
              <a:rPr lang="ru-RU" i="1" dirty="0"/>
              <a:t>, </a:t>
            </a:r>
            <a:r>
              <a:rPr lang="ru-RU" i="1" dirty="0" err="1"/>
              <a:t>ханым</a:t>
            </a:r>
            <a:r>
              <a:rPr lang="ru-RU" i="1" dirty="0"/>
              <a:t>-ай,</a:t>
            </a:r>
            <a:r>
              <a:rPr lang="ru-RU" dirty="0"/>
              <a:t> </a:t>
            </a:r>
            <a:r>
              <a:rPr lang="ru-RU" i="1" dirty="0" err="1"/>
              <a:t>Қайырусыз</a:t>
            </a:r>
            <a:r>
              <a:rPr lang="ru-RU" i="1" dirty="0"/>
              <a:t> </a:t>
            </a:r>
            <a:r>
              <a:rPr lang="ru-RU" i="1" dirty="0" err="1"/>
              <a:t>жылқы</a:t>
            </a:r>
            <a:r>
              <a:rPr lang="ru-RU" i="1" dirty="0"/>
              <a:t> </a:t>
            </a:r>
            <a:r>
              <a:rPr lang="ru-RU" i="1" dirty="0" err="1"/>
              <a:t>бақтырған</a:t>
            </a:r>
            <a:r>
              <a:rPr lang="ru-RU" i="1" dirty="0"/>
              <a:t>, </a:t>
            </a:r>
            <a:r>
              <a:rPr lang="ru-RU" i="1" dirty="0" err="1"/>
              <a:t>ханым</a:t>
            </a:r>
            <a:r>
              <a:rPr lang="ru-RU" i="1" dirty="0"/>
              <a:t>-ай,</a:t>
            </a:r>
            <a:r>
              <a:rPr lang="ru-RU" dirty="0"/>
              <a:t> </a:t>
            </a:r>
            <a:r>
              <a:rPr lang="ru-RU" i="1" dirty="0" err="1"/>
              <a:t>Қалыңсыз</a:t>
            </a:r>
            <a:r>
              <a:rPr lang="ru-RU" i="1" dirty="0"/>
              <a:t> </a:t>
            </a:r>
            <a:r>
              <a:rPr lang="ru-RU" i="1" dirty="0" err="1"/>
              <a:t>қатын</a:t>
            </a:r>
            <a:r>
              <a:rPr lang="ru-RU" i="1" dirty="0"/>
              <a:t> </a:t>
            </a:r>
            <a:r>
              <a:rPr lang="ru-RU" i="1" dirty="0" err="1"/>
              <a:t>құштырған</a:t>
            </a:r>
            <a:r>
              <a:rPr lang="ru-RU" i="1" dirty="0"/>
              <a:t>, </a:t>
            </a:r>
            <a:r>
              <a:rPr lang="ru-RU" i="1" dirty="0" err="1"/>
              <a:t>ханым</a:t>
            </a:r>
            <a:r>
              <a:rPr lang="ru-RU" i="1" dirty="0"/>
              <a:t>-ай.</a:t>
            </a:r>
            <a:r>
              <a:rPr lang="ru-RU" dirty="0"/>
              <a:t> </a:t>
            </a:r>
            <a:r>
              <a:rPr lang="ru-RU" i="1" dirty="0" err="1"/>
              <a:t>Үш</a:t>
            </a:r>
            <a:r>
              <a:rPr lang="ru-RU" i="1" dirty="0"/>
              <a:t> </a:t>
            </a:r>
            <a:r>
              <a:rPr lang="ru-RU" i="1" dirty="0" err="1"/>
              <a:t>жүзден</a:t>
            </a:r>
            <a:r>
              <a:rPr lang="ru-RU" i="1" dirty="0"/>
              <a:t> </a:t>
            </a:r>
            <a:r>
              <a:rPr lang="ru-RU" i="1" dirty="0" err="1"/>
              <a:t>үш</a:t>
            </a:r>
            <a:r>
              <a:rPr lang="ru-RU" i="1" dirty="0"/>
              <a:t> </a:t>
            </a:r>
            <a:r>
              <a:rPr lang="ru-RU" i="1" dirty="0" err="1"/>
              <a:t>кісіні</a:t>
            </a:r>
            <a:r>
              <a:rPr lang="ru-RU" i="1" dirty="0"/>
              <a:t> </a:t>
            </a:r>
            <a:r>
              <a:rPr lang="ru-RU" i="1" dirty="0" err="1"/>
              <a:t>құрбан</a:t>
            </a:r>
            <a:r>
              <a:rPr lang="ru-RU" i="1" dirty="0"/>
              <a:t> </a:t>
            </a:r>
            <a:r>
              <a:rPr lang="ru-RU" i="1" dirty="0" err="1"/>
              <a:t>қылсам</a:t>
            </a:r>
            <a:r>
              <a:rPr lang="ru-RU" i="1" dirty="0"/>
              <a:t>,</a:t>
            </a:r>
            <a:r>
              <a:rPr lang="ru-RU" dirty="0"/>
              <a:t> </a:t>
            </a:r>
            <a:r>
              <a:rPr lang="ru-RU" i="1" dirty="0"/>
              <a:t>Сонда </a:t>
            </a:r>
            <a:r>
              <a:rPr lang="ru-RU" i="1" dirty="0" err="1"/>
              <a:t>қалар</a:t>
            </a:r>
            <a:r>
              <a:rPr lang="ru-RU" i="1" dirty="0"/>
              <a:t> </a:t>
            </a:r>
            <a:r>
              <a:rPr lang="ru-RU" i="1" dirty="0" err="1"/>
              <a:t>ма</a:t>
            </a:r>
            <a:r>
              <a:rPr lang="ru-RU" i="1" dirty="0"/>
              <a:t> </a:t>
            </a:r>
            <a:r>
              <a:rPr lang="ru-RU" i="1" dirty="0" err="1"/>
              <a:t>екен</a:t>
            </a:r>
            <a:r>
              <a:rPr lang="ru-RU" i="1" dirty="0"/>
              <a:t> </a:t>
            </a:r>
            <a:r>
              <a:rPr lang="ru-RU" i="1" dirty="0" err="1"/>
              <a:t>қайран</a:t>
            </a:r>
            <a:r>
              <a:rPr lang="ru-RU" i="1" dirty="0"/>
              <a:t> </a:t>
            </a:r>
            <a:r>
              <a:rPr lang="ru-RU" i="1" dirty="0" err="1"/>
              <a:t>жаның</a:t>
            </a:r>
            <a:r>
              <a:rPr lang="ru-RU" i="1" dirty="0"/>
              <a:t>-ай</a:t>
            </a:r>
            <a:r>
              <a:rPr lang="ru-RU" i="1" dirty="0" smtClean="0"/>
              <a:t>!”.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dirty="0" smtClean="0"/>
              <a:t>Осы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шумақ</a:t>
            </a:r>
            <a:r>
              <a:rPr lang="ru-RU" dirty="0"/>
              <a:t> </a:t>
            </a:r>
            <a:r>
              <a:rPr lang="ru-RU" dirty="0" err="1"/>
              <a:t>жырда</a:t>
            </a:r>
            <a:r>
              <a:rPr lang="ru-RU" dirty="0"/>
              <a:t> </a:t>
            </a:r>
            <a:r>
              <a:rPr lang="ru-RU" dirty="0" err="1"/>
              <a:t>халық</a:t>
            </a:r>
            <a:r>
              <a:rPr lang="ru-RU" dirty="0"/>
              <a:t> пен </a:t>
            </a:r>
            <a:r>
              <a:rPr lang="ru-RU" dirty="0" err="1"/>
              <a:t>ханның</a:t>
            </a:r>
            <a:r>
              <a:rPr lang="ru-RU" dirty="0"/>
              <a:t> </a:t>
            </a:r>
            <a:r>
              <a:rPr lang="ru-RU" dirty="0" err="1"/>
              <a:t>байланыс-бірлігін</a:t>
            </a:r>
            <a:r>
              <a:rPr lang="ru-RU" dirty="0"/>
              <a:t> </a:t>
            </a:r>
            <a:r>
              <a:rPr lang="ru-RU" dirty="0" err="1"/>
              <a:t>қиыннан</a:t>
            </a:r>
            <a:r>
              <a:rPr lang="ru-RU" dirty="0"/>
              <a:t> </a:t>
            </a:r>
            <a:r>
              <a:rPr lang="ru-RU" dirty="0" err="1"/>
              <a:t>қиыстыра</a:t>
            </a:r>
            <a:r>
              <a:rPr lang="ru-RU" dirty="0"/>
              <a:t> </a:t>
            </a:r>
            <a:r>
              <a:rPr lang="ru-RU" dirty="0" err="1"/>
              <a:t>білген</a:t>
            </a:r>
            <a:r>
              <a:rPr lang="ru-RU" dirty="0"/>
              <a:t>. </a:t>
            </a:r>
            <a:r>
              <a:rPr lang="ru-RU" dirty="0" err="1"/>
              <a:t>Жыраудың</a:t>
            </a:r>
            <a:r>
              <a:rPr lang="ru-RU" dirty="0"/>
              <a:t> “</a:t>
            </a:r>
            <a:r>
              <a:rPr lang="ru-RU" i="1" dirty="0" err="1"/>
              <a:t>Абылай</a:t>
            </a:r>
            <a:r>
              <a:rPr lang="ru-RU" i="1" dirty="0"/>
              <a:t> </a:t>
            </a:r>
            <a:r>
              <a:rPr lang="ru-RU" i="1" dirty="0" err="1"/>
              <a:t>ханның</a:t>
            </a:r>
            <a:r>
              <a:rPr lang="ru-RU" i="1" dirty="0"/>
              <a:t> </a:t>
            </a:r>
            <a:r>
              <a:rPr lang="ru-RU" i="1" dirty="0" err="1"/>
              <a:t>қасында</a:t>
            </a:r>
            <a:r>
              <a:rPr lang="ru-RU" dirty="0"/>
              <a:t>”, “</a:t>
            </a:r>
            <a:r>
              <a:rPr lang="ru-RU" i="1" dirty="0"/>
              <a:t>Ал, </a:t>
            </a:r>
            <a:r>
              <a:rPr lang="ru-RU" i="1" dirty="0" err="1"/>
              <a:t>тілімді</a:t>
            </a:r>
            <a:r>
              <a:rPr lang="ru-RU" i="1" dirty="0"/>
              <a:t> </a:t>
            </a:r>
            <a:r>
              <a:rPr lang="ru-RU" i="1" dirty="0" err="1"/>
              <a:t>алмасаң</a:t>
            </a:r>
            <a:r>
              <a:rPr lang="ru-RU" dirty="0"/>
              <a:t>”, “</a:t>
            </a:r>
            <a:r>
              <a:rPr lang="ru-RU" i="1" dirty="0"/>
              <a:t>Ай, </a:t>
            </a:r>
            <a:r>
              <a:rPr lang="ru-RU" i="1" dirty="0" err="1"/>
              <a:t>Абылай</a:t>
            </a:r>
            <a:r>
              <a:rPr lang="ru-RU" i="1" dirty="0"/>
              <a:t>, </a:t>
            </a:r>
            <a:r>
              <a:rPr lang="ru-RU" i="1" dirty="0" err="1"/>
              <a:t>Абылай</a:t>
            </a:r>
            <a:r>
              <a:rPr lang="ru-RU" dirty="0"/>
              <a:t>”, “</a:t>
            </a:r>
            <a:r>
              <a:rPr lang="ru-RU" i="1" dirty="0" err="1"/>
              <a:t>Қазақтың</a:t>
            </a:r>
            <a:r>
              <a:rPr lang="ru-RU" i="1" dirty="0"/>
              <a:t> ханы </a:t>
            </a:r>
            <a:r>
              <a:rPr lang="ru-RU" i="1" dirty="0" err="1"/>
              <a:t>Абылай</a:t>
            </a:r>
            <a:r>
              <a:rPr lang="ru-RU" dirty="0"/>
              <a:t>”, “</a:t>
            </a:r>
            <a:r>
              <a:rPr lang="ru-RU" i="1" dirty="0" err="1"/>
              <a:t>Ханға</a:t>
            </a:r>
            <a:r>
              <a:rPr lang="ru-RU" i="1" dirty="0"/>
              <a:t> </a:t>
            </a:r>
            <a:r>
              <a:rPr lang="ru-RU" i="1" dirty="0" err="1"/>
              <a:t>жауап</a:t>
            </a:r>
            <a:r>
              <a:rPr lang="ru-RU" i="1" dirty="0"/>
              <a:t> </a:t>
            </a:r>
            <a:r>
              <a:rPr lang="ru-RU" i="1" dirty="0" err="1"/>
              <a:t>айтпасам</a:t>
            </a:r>
            <a:r>
              <a:rPr lang="ru-RU" dirty="0"/>
              <a:t>”, “</a:t>
            </a:r>
            <a:r>
              <a:rPr lang="ru-RU" i="1" dirty="0" err="1"/>
              <a:t>Басыңа</a:t>
            </a:r>
            <a:r>
              <a:rPr lang="ru-RU" i="1" dirty="0"/>
              <a:t> </a:t>
            </a:r>
            <a:r>
              <a:rPr lang="ru-RU" i="1" dirty="0" err="1"/>
              <a:t>біткен</a:t>
            </a:r>
            <a:r>
              <a:rPr lang="ru-RU" i="1" dirty="0"/>
              <a:t> </a:t>
            </a:r>
            <a:r>
              <a:rPr lang="ru-RU" i="1" dirty="0" err="1"/>
              <a:t>күніңіз</a:t>
            </a:r>
            <a:r>
              <a:rPr lang="ru-RU" dirty="0"/>
              <a:t>”, “</a:t>
            </a:r>
            <a:r>
              <a:rPr lang="ru-RU" i="1" dirty="0"/>
              <a:t>Ай, </a:t>
            </a:r>
            <a:r>
              <a:rPr lang="ru-RU" i="1" dirty="0" err="1"/>
              <a:t>Абылай</a:t>
            </a:r>
            <a:r>
              <a:rPr lang="ru-RU" i="1" dirty="0"/>
              <a:t>, сен он </a:t>
            </a:r>
            <a:r>
              <a:rPr lang="ru-RU" i="1" dirty="0" err="1"/>
              <a:t>бір</a:t>
            </a:r>
            <a:r>
              <a:rPr lang="ru-RU" i="1" dirty="0"/>
              <a:t> </a:t>
            </a:r>
            <a:r>
              <a:rPr lang="ru-RU" i="1" dirty="0" err="1"/>
              <a:t>жасыңда</a:t>
            </a:r>
            <a:r>
              <a:rPr lang="ru-RU" dirty="0"/>
              <a:t>”, “</a:t>
            </a:r>
            <a:r>
              <a:rPr lang="ru-RU" i="1" dirty="0"/>
              <a:t>Ал, </a:t>
            </a:r>
            <a:r>
              <a:rPr lang="ru-RU" i="1" dirty="0" err="1"/>
              <a:t>айтамын</a:t>
            </a:r>
            <a:r>
              <a:rPr lang="ru-RU" i="1" dirty="0"/>
              <a:t>, </a:t>
            </a:r>
            <a:r>
              <a:rPr lang="ru-RU" i="1" dirty="0" err="1"/>
              <a:t>айтамын</a:t>
            </a:r>
            <a:r>
              <a:rPr lang="ru-RU" dirty="0"/>
              <a:t>” </a:t>
            </a:r>
            <a:r>
              <a:rPr lang="ru-RU" dirty="0" err="1"/>
              <a:t>атты</a:t>
            </a:r>
            <a:r>
              <a:rPr lang="ru-RU" dirty="0"/>
              <a:t> </a:t>
            </a:r>
            <a:r>
              <a:rPr lang="ru-RU" dirty="0" err="1"/>
              <a:t>толғауларында</a:t>
            </a:r>
            <a:r>
              <a:rPr lang="ru-RU" dirty="0"/>
              <a:t> </a:t>
            </a:r>
            <a:r>
              <a:rPr lang="ru-RU" dirty="0" err="1"/>
              <a:t>ханның</a:t>
            </a:r>
            <a:r>
              <a:rPr lang="ru-RU" dirty="0"/>
              <a:t> </a:t>
            </a:r>
            <a:r>
              <a:rPr lang="ru-RU" dirty="0" err="1"/>
              <a:t>сол</a:t>
            </a:r>
            <a:r>
              <a:rPr lang="ru-RU" dirty="0"/>
              <a:t> </a:t>
            </a:r>
            <a:r>
              <a:rPr lang="ru-RU" dirty="0" err="1"/>
              <a:t>кездегі</a:t>
            </a:r>
            <a:r>
              <a:rPr lang="ru-RU" dirty="0"/>
              <a:t> </a:t>
            </a:r>
            <a:r>
              <a:rPr lang="ru-RU" dirty="0" err="1"/>
              <a:t>ұстанған</a:t>
            </a:r>
            <a:r>
              <a:rPr lang="ru-RU" dirty="0"/>
              <a:t> </a:t>
            </a:r>
            <a:r>
              <a:rPr lang="ru-RU" dirty="0" err="1"/>
              <a:t>саясаты</a:t>
            </a:r>
            <a:r>
              <a:rPr lang="ru-RU" dirty="0"/>
              <a:t> мен </a:t>
            </a:r>
            <a:r>
              <a:rPr lang="ru-RU" dirty="0" err="1"/>
              <a:t>көрегендігі</a:t>
            </a:r>
            <a:r>
              <a:rPr lang="ru-RU" dirty="0"/>
              <a:t>, </a:t>
            </a:r>
            <a:r>
              <a:rPr lang="ru-RU" dirty="0" err="1"/>
              <a:t>алғырлығы</a:t>
            </a:r>
            <a:r>
              <a:rPr lang="ru-RU" dirty="0"/>
              <a:t> мен </a:t>
            </a:r>
            <a:r>
              <a:rPr lang="ru-RU" dirty="0" err="1"/>
              <a:t>білгірлігі</a:t>
            </a:r>
            <a:r>
              <a:rPr lang="ru-RU" dirty="0"/>
              <a:t> </a:t>
            </a:r>
            <a:r>
              <a:rPr lang="ru-RU" dirty="0" err="1"/>
              <a:t>сипатталады</a:t>
            </a:r>
            <a:r>
              <a:rPr lang="ru-RU" dirty="0"/>
              <a:t>. Ал, “</a:t>
            </a:r>
            <a:r>
              <a:rPr lang="ru-RU" i="1" dirty="0" err="1"/>
              <a:t>Садыр</a:t>
            </a:r>
            <a:r>
              <a:rPr lang="ru-RU" i="1" dirty="0"/>
              <a:t>, </a:t>
            </a:r>
            <a:r>
              <a:rPr lang="ru-RU" i="1" dirty="0" err="1"/>
              <a:t>қайда</a:t>
            </a:r>
            <a:r>
              <a:rPr lang="ru-RU" i="1" dirty="0"/>
              <a:t> </a:t>
            </a:r>
            <a:r>
              <a:rPr lang="ru-RU" i="1" dirty="0" err="1"/>
              <a:t>барасың</a:t>
            </a:r>
            <a:r>
              <a:rPr lang="ru-RU" i="1" dirty="0"/>
              <a:t>?</a:t>
            </a:r>
            <a:r>
              <a:rPr lang="ru-RU" dirty="0"/>
              <a:t>”, “</a:t>
            </a:r>
            <a:r>
              <a:rPr lang="ru-RU" i="1" dirty="0" err="1"/>
              <a:t>Бұқарекең</a:t>
            </a:r>
            <a:r>
              <a:rPr lang="ru-RU" i="1" dirty="0"/>
              <a:t> </a:t>
            </a:r>
            <a:r>
              <a:rPr lang="ru-RU" i="1" dirty="0" err="1"/>
              <a:t>біз</a:t>
            </a:r>
            <a:r>
              <a:rPr lang="ru-RU" i="1" dirty="0"/>
              <a:t> </a:t>
            </a:r>
            <a:r>
              <a:rPr lang="ru-RU" i="1" dirty="0" err="1"/>
              <a:t>келдік</a:t>
            </a:r>
            <a:r>
              <a:rPr lang="ru-RU" i="1" dirty="0"/>
              <a:t>, </a:t>
            </a:r>
            <a:r>
              <a:rPr lang="ru-RU" i="1" dirty="0" err="1"/>
              <a:t>Ақан</a:t>
            </a:r>
            <a:r>
              <a:rPr lang="ru-RU" i="1" dirty="0"/>
              <a:t>, </a:t>
            </a:r>
            <a:r>
              <a:rPr lang="ru-RU" i="1" dirty="0" err="1"/>
              <a:t>Төбет</a:t>
            </a:r>
            <a:r>
              <a:rPr lang="ru-RU" i="1" dirty="0"/>
              <a:t> </a:t>
            </a:r>
            <a:r>
              <a:rPr lang="ru-RU" i="1" dirty="0" err="1"/>
              <a:t>байларға</a:t>
            </a:r>
            <a:r>
              <a:rPr lang="ru-RU" dirty="0"/>
              <a:t>” </a:t>
            </a:r>
            <a:r>
              <a:rPr lang="ru-RU" dirty="0" err="1"/>
              <a:t>деген</a:t>
            </a:r>
            <a:r>
              <a:rPr lang="ru-RU" dirty="0"/>
              <a:t> </a:t>
            </a:r>
            <a:r>
              <a:rPr lang="ru-RU" dirty="0" err="1"/>
              <a:t>жырларында</a:t>
            </a:r>
            <a:r>
              <a:rPr lang="ru-RU" dirty="0"/>
              <a:t> </a:t>
            </a:r>
            <a:r>
              <a:rPr lang="ru-RU" dirty="0" err="1"/>
              <a:t>ол</a:t>
            </a:r>
            <a:r>
              <a:rPr lang="ru-RU" dirty="0"/>
              <a:t> ел </a:t>
            </a:r>
            <a:r>
              <a:rPr lang="ru-RU" dirty="0" err="1"/>
              <a:t>болашағы</a:t>
            </a:r>
            <a:r>
              <a:rPr lang="ru-RU" dirty="0"/>
              <a:t>, </a:t>
            </a:r>
            <a:r>
              <a:rPr lang="ru-RU" dirty="0" err="1"/>
              <a:t>татулық</a:t>
            </a:r>
            <a:r>
              <a:rPr lang="ru-RU" dirty="0"/>
              <a:t> </a:t>
            </a:r>
            <a:r>
              <a:rPr lang="ru-RU" dirty="0" err="1"/>
              <a:t>мәселелерін</a:t>
            </a:r>
            <a:r>
              <a:rPr lang="ru-RU" dirty="0"/>
              <a:t> </a:t>
            </a:r>
            <a:r>
              <a:rPr lang="ru-RU" dirty="0" err="1"/>
              <a:t>сөз</a:t>
            </a:r>
            <a:r>
              <a:rPr lang="ru-RU" dirty="0"/>
              <a:t> </a:t>
            </a:r>
            <a:r>
              <a:rPr lang="ru-RU" dirty="0" err="1"/>
              <a:t>етеді</a:t>
            </a:r>
            <a:r>
              <a:rPr lang="ru-RU" dirty="0"/>
              <a:t>. </a:t>
            </a:r>
            <a:r>
              <a:rPr lang="ru-RU" dirty="0" err="1"/>
              <a:t>Бұқар</a:t>
            </a:r>
            <a:r>
              <a:rPr lang="ru-RU" dirty="0"/>
              <a:t> </a:t>
            </a:r>
            <a:r>
              <a:rPr lang="ru-RU" dirty="0" err="1"/>
              <a:t>Жыраудың</a:t>
            </a:r>
            <a:r>
              <a:rPr lang="ru-RU" dirty="0"/>
              <a:t> </a:t>
            </a:r>
            <a:r>
              <a:rPr lang="ru-RU" dirty="0" err="1"/>
              <a:t>Абылай</a:t>
            </a:r>
            <a:r>
              <a:rPr lang="ru-RU" dirty="0"/>
              <a:t> хан </a:t>
            </a:r>
            <a:r>
              <a:rPr lang="ru-RU" dirty="0" err="1"/>
              <a:t>саясаты</a:t>
            </a:r>
            <a:r>
              <a:rPr lang="ru-RU" dirty="0"/>
              <a:t> </a:t>
            </a:r>
            <a:r>
              <a:rPr lang="ru-RU" dirty="0" err="1"/>
              <a:t>жөніндегі</a:t>
            </a:r>
            <a:r>
              <a:rPr lang="ru-RU" dirty="0"/>
              <a:t> </a:t>
            </a:r>
            <a:r>
              <a:rPr lang="ru-RU" dirty="0" err="1"/>
              <a:t>байламды</a:t>
            </a:r>
            <a:r>
              <a:rPr lang="ru-RU" dirty="0"/>
              <a:t> </a:t>
            </a:r>
            <a:r>
              <a:rPr lang="ru-RU" dirty="0" err="1"/>
              <a:t>пікірлері</a:t>
            </a:r>
            <a:r>
              <a:rPr lang="ru-RU" dirty="0"/>
              <a:t> де </a:t>
            </a:r>
            <a:r>
              <a:rPr lang="ru-RU" dirty="0" err="1"/>
              <a:t>орнықты</a:t>
            </a:r>
            <a:r>
              <a:rPr lang="ru-RU" dirty="0"/>
              <a:t>, </a:t>
            </a:r>
            <a:r>
              <a:rPr lang="ru-RU" dirty="0" err="1"/>
              <a:t>әділ</a:t>
            </a:r>
            <a:r>
              <a:rPr lang="ru-RU" dirty="0"/>
              <a:t>.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қасындағы</a:t>
            </a:r>
            <a:r>
              <a:rPr lang="ru-RU" dirty="0"/>
              <a:t> </a:t>
            </a:r>
            <a:r>
              <a:rPr lang="ru-RU" dirty="0" err="1">
                <a:hlinkClick r:id="rId2" tooltip="Қытай"/>
              </a:rPr>
              <a:t>Қытай</a:t>
            </a:r>
            <a:r>
              <a:rPr lang="ru-RU" dirty="0"/>
              <a:t> мен </a:t>
            </a:r>
            <a:r>
              <a:rPr lang="ru-RU" dirty="0" err="1">
                <a:hlinkClick r:id="rId3" tooltip="Ресей"/>
              </a:rPr>
              <a:t>Ресей</a:t>
            </a:r>
            <a:r>
              <a:rPr lang="ru-RU" dirty="0"/>
              <a:t> </a:t>
            </a:r>
            <a:r>
              <a:rPr lang="ru-RU" dirty="0" err="1"/>
              <a:t>туралы</a:t>
            </a:r>
            <a:r>
              <a:rPr lang="ru-RU" dirty="0"/>
              <a:t> да </a:t>
            </a:r>
            <a:r>
              <a:rPr lang="ru-RU" dirty="0" err="1"/>
              <a:t>ұстамды</a:t>
            </a:r>
            <a:r>
              <a:rPr lang="ru-RU" dirty="0"/>
              <a:t> </a:t>
            </a:r>
            <a:r>
              <a:rPr lang="ru-RU" dirty="0" err="1"/>
              <a:t>бағыт</a:t>
            </a:r>
            <a:r>
              <a:rPr lang="ru-RU" dirty="0"/>
              <a:t> </a:t>
            </a:r>
            <a:r>
              <a:rPr lang="ru-RU" dirty="0" err="1"/>
              <a:t>ұстанады</a:t>
            </a:r>
            <a:r>
              <a:rPr lang="ru-RU" dirty="0"/>
              <a:t>. </a:t>
            </a:r>
            <a:r>
              <a:rPr lang="ru-RU" dirty="0" err="1"/>
              <a:t>Соның</a:t>
            </a:r>
            <a:r>
              <a:rPr lang="ru-RU" dirty="0"/>
              <a:t> </a:t>
            </a:r>
            <a:r>
              <a:rPr lang="ru-RU" dirty="0" err="1"/>
              <a:t>арқасында</a:t>
            </a:r>
            <a:r>
              <a:rPr lang="ru-RU" dirty="0"/>
              <a:t> </a:t>
            </a:r>
            <a:r>
              <a:rPr lang="ru-RU" dirty="0" err="1"/>
              <a:t>ата</a:t>
            </a:r>
            <a:r>
              <a:rPr lang="ru-RU" dirty="0"/>
              <a:t> </a:t>
            </a:r>
            <a:r>
              <a:rPr lang="ru-RU" dirty="0" err="1"/>
              <a:t>жауы</a:t>
            </a:r>
            <a:r>
              <a:rPr lang="ru-RU" dirty="0"/>
              <a:t> </a:t>
            </a:r>
            <a:r>
              <a:rPr lang="ru-RU" dirty="0" err="1"/>
              <a:t>Жоңғарлардың</a:t>
            </a:r>
            <a:r>
              <a:rPr lang="ru-RU" dirty="0"/>
              <a:t> </a:t>
            </a:r>
            <a:r>
              <a:rPr lang="ru-RU" dirty="0" err="1"/>
              <a:t>іштей</a:t>
            </a:r>
            <a:r>
              <a:rPr lang="ru-RU" dirty="0"/>
              <a:t> </a:t>
            </a:r>
            <a:r>
              <a:rPr lang="ru-RU" dirty="0" err="1"/>
              <a:t>іріп</a:t>
            </a:r>
            <a:r>
              <a:rPr lang="ru-RU" dirty="0"/>
              <a:t>, </a:t>
            </a:r>
            <a:r>
              <a:rPr lang="ru-RU" dirty="0" err="1"/>
              <a:t>азып-тозуы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ұтымды</a:t>
            </a:r>
            <a:r>
              <a:rPr lang="ru-RU" dirty="0"/>
              <a:t> </a:t>
            </a:r>
            <a:r>
              <a:rPr lang="ru-RU" dirty="0" err="1"/>
              <a:t>саясат</a:t>
            </a:r>
            <a:r>
              <a:rPr lang="ru-RU" dirty="0"/>
              <a:t> </a:t>
            </a:r>
            <a:r>
              <a:rPr lang="ru-RU" dirty="0" err="1"/>
              <a:t>қолдана</a:t>
            </a:r>
            <a:r>
              <a:rPr lang="ru-RU" dirty="0"/>
              <a:t> </a:t>
            </a:r>
            <a:r>
              <a:rPr lang="ru-RU" dirty="0" err="1"/>
              <a:t>отырып</a:t>
            </a:r>
            <a:r>
              <a:rPr lang="ru-RU" dirty="0"/>
              <a:t> </a:t>
            </a:r>
            <a:r>
              <a:rPr lang="ru-RU" dirty="0" err="1"/>
              <a:t>тарих</a:t>
            </a:r>
            <a:r>
              <a:rPr lang="ru-RU" dirty="0"/>
              <a:t> </a:t>
            </a:r>
            <a:r>
              <a:rPr lang="ru-RU" dirty="0" err="1"/>
              <a:t>сахнасынан</a:t>
            </a:r>
            <a:r>
              <a:rPr lang="ru-RU" dirty="0"/>
              <a:t> </a:t>
            </a:r>
            <a:r>
              <a:rPr lang="ru-RU" dirty="0" err="1"/>
              <a:t>кетуіне</a:t>
            </a:r>
            <a:r>
              <a:rPr lang="ru-RU" dirty="0"/>
              <a:t> </a:t>
            </a:r>
            <a:r>
              <a:rPr lang="ru-RU" dirty="0" err="1"/>
              <a:t>қолайлы</a:t>
            </a:r>
            <a:r>
              <a:rPr lang="ru-RU" dirty="0"/>
              <a:t> </a:t>
            </a:r>
            <a:r>
              <a:rPr lang="ru-RU" dirty="0" err="1"/>
              <a:t>жағдай</a:t>
            </a:r>
            <a:r>
              <a:rPr lang="ru-RU" dirty="0"/>
              <a:t> </a:t>
            </a:r>
            <a:r>
              <a:rPr lang="ru-RU" dirty="0" err="1"/>
              <a:t>жасағанын</a:t>
            </a:r>
            <a:r>
              <a:rPr lang="ru-RU" dirty="0"/>
              <a:t> </a:t>
            </a:r>
            <a:r>
              <a:rPr lang="ru-RU" dirty="0" err="1"/>
              <a:t>мақтанышпен</a:t>
            </a:r>
            <a:r>
              <a:rPr lang="ru-RU" dirty="0"/>
              <a:t> </a:t>
            </a:r>
            <a:r>
              <a:rPr lang="ru-RU" dirty="0" err="1"/>
              <a:t>жырлайды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орайда</a:t>
            </a:r>
            <a:r>
              <a:rPr lang="ru-RU" dirty="0"/>
              <a:t> </a:t>
            </a:r>
            <a:r>
              <a:rPr lang="ru-RU" dirty="0" err="1"/>
              <a:t>жырау</a:t>
            </a:r>
            <a:r>
              <a:rPr lang="ru-RU" dirty="0"/>
              <a:t> </a:t>
            </a:r>
            <a:r>
              <a:rPr lang="ru-RU" dirty="0" err="1"/>
              <a:t>Абылай</a:t>
            </a:r>
            <a:r>
              <a:rPr lang="ru-RU" dirty="0"/>
              <a:t> </a:t>
            </a:r>
            <a:r>
              <a:rPr lang="ru-RU" dirty="0" err="1"/>
              <a:t>ханды</a:t>
            </a:r>
            <a:r>
              <a:rPr lang="ru-RU" dirty="0"/>
              <a:t> “</a:t>
            </a:r>
            <a:r>
              <a:rPr lang="ru-RU" dirty="0" err="1"/>
              <a:t>әділдігі</a:t>
            </a:r>
            <a:r>
              <a:rPr lang="ru-RU" dirty="0"/>
              <a:t> </a:t>
            </a:r>
            <a:r>
              <a:rPr lang="ru-RU" dirty="0" err="1"/>
              <a:t>Наушаруандай</a:t>
            </a:r>
            <a:r>
              <a:rPr lang="ru-RU" dirty="0"/>
              <a:t>, </a:t>
            </a:r>
            <a:r>
              <a:rPr lang="ru-RU" dirty="0" err="1"/>
              <a:t>жомарттығы</a:t>
            </a:r>
            <a:r>
              <a:rPr lang="ru-RU" dirty="0"/>
              <a:t> </a:t>
            </a:r>
            <a:r>
              <a:rPr lang="ru-RU" dirty="0" err="1"/>
              <a:t>Хатымдайдай</a:t>
            </a:r>
            <a:r>
              <a:rPr lang="ru-RU" dirty="0"/>
              <a:t>”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бейнелейді</a:t>
            </a:r>
            <a:r>
              <a:rPr lang="ru-RU" dirty="0"/>
              <a:t>. </a:t>
            </a:r>
            <a:r>
              <a:rPr lang="ru-RU" dirty="0" err="1"/>
              <a:t>Тіпті</a:t>
            </a:r>
            <a:r>
              <a:rPr lang="ru-RU" dirty="0"/>
              <a:t>, </a:t>
            </a:r>
            <a:r>
              <a:rPr lang="ru-RU" dirty="0" err="1"/>
              <a:t>ханның</a:t>
            </a:r>
            <a:r>
              <a:rPr lang="ru-RU" dirty="0"/>
              <a:t> </a:t>
            </a:r>
            <a:r>
              <a:rPr lang="ru-RU" dirty="0" err="1"/>
              <a:t>әділдігі</a:t>
            </a:r>
            <a:r>
              <a:rPr lang="ru-RU" dirty="0"/>
              <a:t> мен </a:t>
            </a:r>
            <a:r>
              <a:rPr lang="ru-RU" dirty="0" err="1"/>
              <a:t>адамгершілік</a:t>
            </a:r>
            <a:r>
              <a:rPr lang="ru-RU" dirty="0"/>
              <a:t> </a:t>
            </a:r>
            <a:r>
              <a:rPr lang="ru-RU" dirty="0" err="1"/>
              <a:t>қасиеттерін</a:t>
            </a:r>
            <a:r>
              <a:rPr lang="ru-RU" dirty="0"/>
              <a:t> де </a:t>
            </a:r>
            <a:r>
              <a:rPr lang="ru-RU" dirty="0" err="1"/>
              <a:t>жоғары</a:t>
            </a:r>
            <a:r>
              <a:rPr lang="ru-RU" dirty="0"/>
              <a:t> </a:t>
            </a:r>
            <a:r>
              <a:rPr lang="ru-RU" dirty="0" err="1"/>
              <a:t>бағалай</a:t>
            </a:r>
            <a:r>
              <a:rPr lang="ru-RU" dirty="0"/>
              <a:t> </a:t>
            </a:r>
            <a:r>
              <a:rPr lang="ru-RU" dirty="0" err="1"/>
              <a:t>келіп</a:t>
            </a:r>
            <a:r>
              <a:rPr lang="ru-RU" dirty="0"/>
              <a:t>,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байлық-салтанатын</a:t>
            </a:r>
            <a:r>
              <a:rPr lang="ru-RU" dirty="0"/>
              <a:t> “</a:t>
            </a:r>
            <a:r>
              <a:rPr lang="ru-RU" dirty="0" err="1"/>
              <a:t>қырық</a:t>
            </a:r>
            <a:r>
              <a:rPr lang="ru-RU" dirty="0"/>
              <a:t> </a:t>
            </a:r>
            <a:r>
              <a:rPr lang="ru-RU" dirty="0" err="1"/>
              <a:t>мың</a:t>
            </a:r>
            <a:r>
              <a:rPr lang="ru-RU" dirty="0"/>
              <a:t> </a:t>
            </a:r>
            <a:r>
              <a:rPr lang="ru-RU" dirty="0" err="1"/>
              <a:t>атан</a:t>
            </a:r>
            <a:r>
              <a:rPr lang="ru-RU" dirty="0"/>
              <a:t> </a:t>
            </a:r>
            <a:r>
              <a:rPr lang="ru-RU" dirty="0" err="1"/>
              <a:t>тарта</a:t>
            </a:r>
            <a:r>
              <a:rPr lang="ru-RU" dirty="0"/>
              <a:t> </a:t>
            </a:r>
            <a:r>
              <a:rPr lang="ru-RU" dirty="0" err="1"/>
              <a:t>алмас</a:t>
            </a:r>
            <a:r>
              <a:rPr lang="ru-RU" dirty="0"/>
              <a:t>”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сипаттайды</a:t>
            </a:r>
            <a:r>
              <a:rPr lang="ru-RU" dirty="0"/>
              <a:t>. </a:t>
            </a:r>
            <a:r>
              <a:rPr lang="ru-RU" dirty="0" err="1"/>
              <a:t>Мұның</a:t>
            </a:r>
            <a:r>
              <a:rPr lang="ru-RU" dirty="0"/>
              <a:t> </a:t>
            </a:r>
            <a:r>
              <a:rPr lang="ru-RU" dirty="0" err="1"/>
              <a:t>бәрін</a:t>
            </a:r>
            <a:r>
              <a:rPr lang="ru-RU" dirty="0"/>
              <a:t> </a:t>
            </a:r>
            <a:r>
              <a:rPr lang="ru-RU" dirty="0" err="1"/>
              <a:t>жырау</a:t>
            </a:r>
            <a:r>
              <a:rPr lang="ru-RU" dirty="0"/>
              <a:t> </a:t>
            </a:r>
            <a:r>
              <a:rPr lang="ru-RU" dirty="0" err="1"/>
              <a:t>ханның</a:t>
            </a:r>
            <a:r>
              <a:rPr lang="ru-RU" dirty="0"/>
              <a:t> </a:t>
            </a:r>
            <a:r>
              <a:rPr lang="ru-RU" dirty="0" err="1"/>
              <a:t>жас</a:t>
            </a:r>
            <a:r>
              <a:rPr lang="ru-RU" dirty="0"/>
              <a:t> </a:t>
            </a:r>
            <a:r>
              <a:rPr lang="ru-RU" dirty="0" err="1"/>
              <a:t>кезеңдерімен</a:t>
            </a:r>
            <a:r>
              <a:rPr lang="ru-RU" dirty="0"/>
              <a:t> </a:t>
            </a:r>
            <a:r>
              <a:rPr lang="ru-RU" dirty="0" err="1"/>
              <a:t>тығыз</a:t>
            </a:r>
            <a:r>
              <a:rPr lang="ru-RU" dirty="0"/>
              <a:t> </a:t>
            </a:r>
            <a:r>
              <a:rPr lang="ru-RU" dirty="0" err="1"/>
              <a:t>байланыста</a:t>
            </a:r>
            <a:r>
              <a:rPr lang="ru-RU" dirty="0"/>
              <a:t> </a:t>
            </a:r>
            <a:r>
              <a:rPr lang="ru-RU" dirty="0" err="1"/>
              <a:t>алып</a:t>
            </a:r>
            <a:r>
              <a:rPr lang="ru-RU" dirty="0"/>
              <a:t> </a:t>
            </a:r>
            <a:r>
              <a:rPr lang="ru-RU" dirty="0" err="1"/>
              <a:t>қарастырады</a:t>
            </a:r>
            <a:r>
              <a:rPr lang="ru-RU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535815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125113" cy="924475"/>
          </a:xfrm>
        </p:spPr>
        <p:txBody>
          <a:bodyPr/>
          <a:lstStyle/>
          <a:p>
            <a:r>
              <a:rPr lang="ru-RU" dirty="0" err="1"/>
              <a:t>Өмірбаяны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80728"/>
            <a:ext cx="8136904" cy="5472607"/>
          </a:xfrm>
        </p:spPr>
        <p:txBody>
          <a:bodyPr>
            <a:normAutofit fontScale="92500"/>
          </a:bodyPr>
          <a:lstStyle/>
          <a:p>
            <a:r>
              <a:rPr lang="ru-RU" i="1" dirty="0"/>
              <a:t>“</a:t>
            </a:r>
            <a:r>
              <a:rPr lang="ru-RU" i="1" dirty="0" err="1"/>
              <a:t>Қырық</a:t>
            </a:r>
            <a:r>
              <a:rPr lang="ru-RU" i="1" dirty="0"/>
              <a:t> </a:t>
            </a:r>
            <a:r>
              <a:rPr lang="ru-RU" i="1" dirty="0" err="1"/>
              <a:t>жасқа</a:t>
            </a:r>
            <a:r>
              <a:rPr lang="ru-RU" i="1" dirty="0"/>
              <a:t> </a:t>
            </a:r>
            <a:r>
              <a:rPr lang="ru-RU" i="1" dirty="0" err="1"/>
              <a:t>келгенде</a:t>
            </a:r>
            <a:r>
              <a:rPr lang="ru-RU" i="1" dirty="0"/>
              <a:t>,</a:t>
            </a:r>
            <a:r>
              <a:rPr lang="ru-RU" dirty="0"/>
              <a:t> </a:t>
            </a:r>
            <a:r>
              <a:rPr lang="ru-RU" i="1" dirty="0" err="1"/>
              <a:t>Алтынды</a:t>
            </a:r>
            <a:r>
              <a:rPr lang="ru-RU" i="1" dirty="0"/>
              <a:t> </a:t>
            </a:r>
            <a:r>
              <a:rPr lang="ru-RU" i="1" dirty="0" err="1"/>
              <a:t>тонның</a:t>
            </a:r>
            <a:r>
              <a:rPr lang="ru-RU" i="1" dirty="0"/>
              <a:t> </a:t>
            </a:r>
            <a:r>
              <a:rPr lang="ru-RU" i="1" dirty="0" err="1"/>
              <a:t>жеңі</a:t>
            </a:r>
            <a:r>
              <a:rPr lang="ru-RU" i="1" dirty="0"/>
              <a:t> </a:t>
            </a:r>
            <a:r>
              <a:rPr lang="ru-RU" i="1" dirty="0" err="1"/>
              <a:t>едің</a:t>
            </a:r>
            <a:r>
              <a:rPr lang="ru-RU" i="1" dirty="0"/>
              <a:t>.</a:t>
            </a:r>
            <a:r>
              <a:rPr lang="ru-RU" dirty="0"/>
              <a:t> </a:t>
            </a:r>
            <a:r>
              <a:rPr lang="ru-RU" i="1" dirty="0" err="1"/>
              <a:t>Қырық</a:t>
            </a:r>
            <a:r>
              <a:rPr lang="ru-RU" i="1" dirty="0"/>
              <a:t> </a:t>
            </a:r>
            <a:r>
              <a:rPr lang="ru-RU" i="1" dirty="0" err="1"/>
              <a:t>беске</a:t>
            </a:r>
            <a:r>
              <a:rPr lang="ru-RU" i="1" dirty="0"/>
              <a:t> </a:t>
            </a:r>
            <a:r>
              <a:rPr lang="ru-RU" i="1" dirty="0" err="1"/>
              <a:t>келгенде</a:t>
            </a:r>
            <a:r>
              <a:rPr lang="ru-RU" i="1" dirty="0"/>
              <a:t>,</a:t>
            </a:r>
            <a:r>
              <a:rPr lang="ru-RU" dirty="0"/>
              <a:t> </a:t>
            </a:r>
            <a:r>
              <a:rPr lang="ru-RU" i="1" dirty="0" err="1"/>
              <a:t>Жақсы-жаман</a:t>
            </a:r>
            <a:r>
              <a:rPr lang="ru-RU" i="1" dirty="0"/>
              <a:t> </a:t>
            </a:r>
            <a:r>
              <a:rPr lang="ru-RU" i="1" dirty="0" err="1"/>
              <a:t>демедің</a:t>
            </a:r>
            <a:r>
              <a:rPr lang="ru-RU" i="1" dirty="0"/>
              <a:t>.</a:t>
            </a:r>
            <a:r>
              <a:rPr lang="ru-RU" dirty="0"/>
              <a:t> </a:t>
            </a:r>
            <a:r>
              <a:rPr lang="ru-RU" i="1" dirty="0" err="1"/>
              <a:t>Елу</a:t>
            </a:r>
            <a:r>
              <a:rPr lang="ru-RU" i="1" dirty="0"/>
              <a:t> </a:t>
            </a:r>
            <a:r>
              <a:rPr lang="ru-RU" i="1" dirty="0" err="1"/>
              <a:t>жасқа</a:t>
            </a:r>
            <a:r>
              <a:rPr lang="ru-RU" i="1" dirty="0"/>
              <a:t> </a:t>
            </a:r>
            <a:r>
              <a:rPr lang="ru-RU" i="1" dirty="0" err="1"/>
              <a:t>келгенде</a:t>
            </a:r>
            <a:r>
              <a:rPr lang="ru-RU" i="1" dirty="0"/>
              <a:t>,</a:t>
            </a:r>
            <a:r>
              <a:rPr lang="ru-RU" dirty="0"/>
              <a:t> </a:t>
            </a:r>
            <a:r>
              <a:rPr lang="ru-RU" i="1" dirty="0" err="1"/>
              <a:t>Үш</a:t>
            </a:r>
            <a:r>
              <a:rPr lang="ru-RU" i="1" dirty="0"/>
              <a:t> </a:t>
            </a:r>
            <a:r>
              <a:rPr lang="ru-RU" i="1" dirty="0" err="1"/>
              <a:t>жүздің</a:t>
            </a:r>
            <a:r>
              <a:rPr lang="ru-RU" i="1" dirty="0"/>
              <a:t> </a:t>
            </a:r>
            <a:r>
              <a:rPr lang="ru-RU" i="1" dirty="0" err="1"/>
              <a:t>баласының</a:t>
            </a:r>
            <a:r>
              <a:rPr lang="ru-RU" i="1" dirty="0"/>
              <a:t>, </a:t>
            </a:r>
            <a:r>
              <a:rPr lang="ru-RU" i="1" dirty="0" err="1"/>
              <a:t>атының</a:t>
            </a:r>
            <a:r>
              <a:rPr lang="ru-RU" i="1" dirty="0"/>
              <a:t> </a:t>
            </a:r>
            <a:r>
              <a:rPr lang="ru-RU" i="1" dirty="0" err="1"/>
              <a:t>басын</a:t>
            </a:r>
            <a:r>
              <a:rPr lang="ru-RU" i="1" dirty="0"/>
              <a:t> </a:t>
            </a:r>
            <a:r>
              <a:rPr lang="ru-RU" i="1" dirty="0" err="1"/>
              <a:t>бір</a:t>
            </a:r>
            <a:r>
              <a:rPr lang="ru-RU" i="1" dirty="0"/>
              <a:t> </a:t>
            </a:r>
            <a:r>
              <a:rPr lang="ru-RU" i="1" dirty="0" err="1"/>
              <a:t>кезеңге</a:t>
            </a:r>
            <a:r>
              <a:rPr lang="ru-RU" i="1" dirty="0"/>
              <a:t> </a:t>
            </a:r>
            <a:r>
              <a:rPr lang="ru-RU" i="1" dirty="0" err="1"/>
              <a:t>тіредің</a:t>
            </a:r>
            <a:r>
              <a:rPr lang="ru-RU" i="1" dirty="0"/>
              <a:t>!”.</a:t>
            </a:r>
            <a:endParaRPr lang="ru-RU" dirty="0"/>
          </a:p>
          <a:p>
            <a:r>
              <a:rPr lang="ru-RU" dirty="0" err="1"/>
              <a:t>Жырау</a:t>
            </a:r>
            <a:r>
              <a:rPr lang="ru-RU" dirty="0"/>
              <a:t> </a:t>
            </a:r>
            <a:r>
              <a:rPr lang="ru-RU" dirty="0" err="1"/>
              <a:t>жас</a:t>
            </a:r>
            <a:r>
              <a:rPr lang="ru-RU" dirty="0"/>
              <a:t> </a:t>
            </a:r>
            <a:r>
              <a:rPr lang="ru-RU" dirty="0" err="1"/>
              <a:t>мөлшерін</a:t>
            </a:r>
            <a:r>
              <a:rPr lang="ru-RU" dirty="0"/>
              <a:t> </a:t>
            </a:r>
            <a:r>
              <a:rPr lang="ru-RU" dirty="0" err="1"/>
              <a:t>сипаттағанда</a:t>
            </a:r>
            <a:r>
              <a:rPr lang="ru-RU" dirty="0"/>
              <a:t>, </a:t>
            </a:r>
            <a:r>
              <a:rPr lang="ru-RU" dirty="0" err="1"/>
              <a:t>бұрыннан</a:t>
            </a:r>
            <a:r>
              <a:rPr lang="ru-RU" dirty="0"/>
              <a:t> </a:t>
            </a:r>
            <a:r>
              <a:rPr lang="ru-RU" dirty="0" err="1"/>
              <a:t>келе</a:t>
            </a:r>
            <a:r>
              <a:rPr lang="ru-RU" dirty="0"/>
              <a:t> </a:t>
            </a:r>
            <a:r>
              <a:rPr lang="ru-RU" dirty="0" err="1"/>
              <a:t>жатқан</a:t>
            </a:r>
            <a:r>
              <a:rPr lang="ru-RU" dirty="0"/>
              <a:t> </a:t>
            </a:r>
            <a:r>
              <a:rPr lang="ru-RU" dirty="0" err="1"/>
              <a:t>дәстүрді</a:t>
            </a:r>
            <a:r>
              <a:rPr lang="ru-RU" dirty="0"/>
              <a:t> </a:t>
            </a:r>
            <a:r>
              <a:rPr lang="ru-RU" dirty="0" err="1"/>
              <a:t>ұстанып</a:t>
            </a:r>
            <a:r>
              <a:rPr lang="ru-RU" dirty="0"/>
              <a:t>,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күш-қайратқа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 </a:t>
            </a:r>
            <a:r>
              <a:rPr lang="ru-RU" dirty="0" err="1"/>
              <a:t>екенін</a:t>
            </a:r>
            <a:r>
              <a:rPr lang="ru-RU" dirty="0"/>
              <a:t>, </a:t>
            </a:r>
            <a:r>
              <a:rPr lang="ru-RU" dirty="0" err="1"/>
              <a:t>әсіресе</a:t>
            </a:r>
            <a:r>
              <a:rPr lang="ru-RU" dirty="0"/>
              <a:t>, </a:t>
            </a:r>
            <a:r>
              <a:rPr lang="ru-RU" dirty="0" err="1"/>
              <a:t>жастықтың</a:t>
            </a:r>
            <a:r>
              <a:rPr lang="ru-RU" dirty="0"/>
              <a:t> </a:t>
            </a:r>
            <a:r>
              <a:rPr lang="ru-RU" dirty="0" err="1"/>
              <a:t>шыңы</a:t>
            </a:r>
            <a:r>
              <a:rPr lang="ru-RU" dirty="0"/>
              <a:t> </a:t>
            </a:r>
            <a:r>
              <a:rPr lang="ru-RU" dirty="0" err="1"/>
              <a:t>жиырма</a:t>
            </a:r>
            <a:r>
              <a:rPr lang="ru-RU" dirty="0"/>
              <a:t> </a:t>
            </a:r>
            <a:r>
              <a:rPr lang="ru-RU" dirty="0" err="1"/>
              <a:t>бесті</a:t>
            </a:r>
            <a:r>
              <a:rPr lang="ru-RU" dirty="0"/>
              <a:t> </a:t>
            </a:r>
            <a:r>
              <a:rPr lang="ru-RU" dirty="0" err="1"/>
              <a:t>шалқыта</a:t>
            </a:r>
            <a:r>
              <a:rPr lang="ru-RU" dirty="0"/>
              <a:t> </a:t>
            </a:r>
            <a:r>
              <a:rPr lang="ru-RU" dirty="0" err="1"/>
              <a:t>жырлайтыны</a:t>
            </a:r>
            <a:r>
              <a:rPr lang="ru-RU" dirty="0"/>
              <a:t> бар. </a:t>
            </a:r>
            <a:r>
              <a:rPr lang="ru-RU" dirty="0" err="1"/>
              <a:t>Алайда</a:t>
            </a:r>
            <a:r>
              <a:rPr lang="ru-RU" dirty="0"/>
              <a:t>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адамның</a:t>
            </a:r>
            <a:r>
              <a:rPr lang="ru-RU" dirty="0"/>
              <a:t> </a:t>
            </a:r>
            <a:r>
              <a:rPr lang="ru-RU" dirty="0" err="1"/>
              <a:t>жас</a:t>
            </a:r>
            <a:r>
              <a:rPr lang="ru-RU" dirty="0"/>
              <a:t> </a:t>
            </a:r>
            <a:r>
              <a:rPr lang="ru-RU" dirty="0" err="1"/>
              <a:t>кезеңдерін</a:t>
            </a:r>
            <a:r>
              <a:rPr lang="ru-RU" dirty="0"/>
              <a:t> </a:t>
            </a:r>
            <a:r>
              <a:rPr lang="ru-RU" dirty="0" err="1"/>
              <a:t>үнемі</a:t>
            </a:r>
            <a:r>
              <a:rPr lang="ru-RU" dirty="0"/>
              <a:t> </a:t>
            </a:r>
            <a:r>
              <a:rPr lang="ru-RU" dirty="0" err="1"/>
              <a:t>сол</a:t>
            </a:r>
            <a:r>
              <a:rPr lang="ru-RU" dirty="0"/>
              <a:t> </a:t>
            </a:r>
            <a:r>
              <a:rPr lang="ru-RU" dirty="0" err="1"/>
              <a:t>қалыпта</a:t>
            </a:r>
            <a:r>
              <a:rPr lang="ru-RU" dirty="0"/>
              <a:t> </a:t>
            </a:r>
            <a:r>
              <a:rPr lang="ru-RU" dirty="0" err="1"/>
              <a:t>сипаттай</a:t>
            </a:r>
            <a:r>
              <a:rPr lang="ru-RU" dirty="0"/>
              <a:t> </a:t>
            </a:r>
            <a:r>
              <a:rPr lang="ru-RU" dirty="0" err="1"/>
              <a:t>бермей</a:t>
            </a:r>
            <a:r>
              <a:rPr lang="ru-RU" dirty="0"/>
              <a:t>,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ақыл-парасат</a:t>
            </a:r>
            <a:r>
              <a:rPr lang="ru-RU" dirty="0"/>
              <a:t>, </a:t>
            </a:r>
            <a:r>
              <a:rPr lang="ru-RU" dirty="0" err="1"/>
              <a:t>толысу</a:t>
            </a:r>
            <a:r>
              <a:rPr lang="ru-RU" dirty="0"/>
              <a:t>, </a:t>
            </a:r>
            <a:r>
              <a:rPr lang="ru-RU" dirty="0" err="1"/>
              <a:t>кемелдену</a:t>
            </a:r>
            <a:r>
              <a:rPr lang="ru-RU" dirty="0"/>
              <a:t> </a:t>
            </a:r>
            <a:r>
              <a:rPr lang="ru-RU" dirty="0" err="1"/>
              <a:t>тұрғысынан</a:t>
            </a:r>
            <a:r>
              <a:rPr lang="ru-RU" dirty="0"/>
              <a:t> да </a:t>
            </a:r>
            <a:r>
              <a:rPr lang="ru-RU" dirty="0" err="1"/>
              <a:t>алып</a:t>
            </a:r>
            <a:r>
              <a:rPr lang="ru-RU" dirty="0"/>
              <a:t> </a:t>
            </a:r>
            <a:r>
              <a:rPr lang="ru-RU" dirty="0" err="1"/>
              <a:t>суреттейтінін</a:t>
            </a:r>
            <a:r>
              <a:rPr lang="ru-RU" dirty="0"/>
              <a:t> де </a:t>
            </a:r>
            <a:r>
              <a:rPr lang="ru-RU" dirty="0" err="1"/>
              <a:t>көреміз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орайда</a:t>
            </a:r>
            <a:r>
              <a:rPr lang="ru-RU" dirty="0"/>
              <a:t> </a:t>
            </a:r>
            <a:r>
              <a:rPr lang="ru-RU" dirty="0" err="1"/>
              <a:t>жырау</a:t>
            </a:r>
            <a:r>
              <a:rPr lang="ru-RU" dirty="0"/>
              <a:t> </a:t>
            </a:r>
            <a:r>
              <a:rPr lang="ru-RU" dirty="0" err="1"/>
              <a:t>жас</a:t>
            </a:r>
            <a:r>
              <a:rPr lang="ru-RU" dirty="0"/>
              <a:t> </a:t>
            </a:r>
            <a:r>
              <a:rPr lang="ru-RU" dirty="0" err="1"/>
              <a:t>сипаттамаларын</a:t>
            </a:r>
            <a:r>
              <a:rPr lang="ru-RU" dirty="0"/>
              <a:t> </a:t>
            </a:r>
            <a:r>
              <a:rPr lang="ru-RU" dirty="0" err="1"/>
              <a:t>Қожа</a:t>
            </a:r>
            <a:r>
              <a:rPr lang="ru-RU" dirty="0"/>
              <a:t> </a:t>
            </a:r>
            <a:r>
              <a:rPr lang="ru-RU" dirty="0" err="1"/>
              <a:t>Ахметше</a:t>
            </a:r>
            <a:r>
              <a:rPr lang="ru-RU" dirty="0"/>
              <a:t> </a:t>
            </a:r>
            <a:r>
              <a:rPr lang="ru-RU" dirty="0" err="1"/>
              <a:t>жырлайтынын</a:t>
            </a:r>
            <a:r>
              <a:rPr lang="ru-RU" dirty="0"/>
              <a:t> </a:t>
            </a:r>
            <a:r>
              <a:rPr lang="ru-RU" dirty="0" err="1"/>
              <a:t>аңғартады</a:t>
            </a:r>
            <a:r>
              <a:rPr lang="ru-RU" dirty="0"/>
              <a:t>:</a:t>
            </a:r>
          </a:p>
          <a:p>
            <a:r>
              <a:rPr lang="ru-RU" i="1" dirty="0"/>
              <a:t>“</a:t>
            </a:r>
            <a:r>
              <a:rPr lang="ru-RU" i="1" dirty="0" err="1"/>
              <a:t>Отыз</a:t>
            </a:r>
            <a:r>
              <a:rPr lang="ru-RU" i="1" dirty="0"/>
              <a:t> </a:t>
            </a:r>
            <a:r>
              <a:rPr lang="ru-RU" i="1" dirty="0" err="1"/>
              <a:t>жасқа</a:t>
            </a:r>
            <a:r>
              <a:rPr lang="ru-RU" i="1" dirty="0"/>
              <a:t> </a:t>
            </a:r>
            <a:r>
              <a:rPr lang="ru-RU" i="1" dirty="0" err="1"/>
              <a:t>келгенде</a:t>
            </a:r>
            <a:r>
              <a:rPr lang="ru-RU" i="1" dirty="0"/>
              <a:t>,</a:t>
            </a:r>
            <a:r>
              <a:rPr lang="ru-RU" dirty="0"/>
              <a:t> </a:t>
            </a:r>
            <a:r>
              <a:rPr lang="ru-RU" i="1" dirty="0" err="1"/>
              <a:t>Дүниедей</a:t>
            </a:r>
            <a:r>
              <a:rPr lang="ru-RU" i="1" dirty="0"/>
              <a:t> </a:t>
            </a:r>
            <a:r>
              <a:rPr lang="ru-RU" i="1" dirty="0" err="1"/>
              <a:t>кең</a:t>
            </a:r>
            <a:r>
              <a:rPr lang="ru-RU" i="1" dirty="0"/>
              <a:t> </a:t>
            </a:r>
            <a:r>
              <a:rPr lang="ru-RU" i="1" dirty="0" err="1"/>
              <a:t>едің</a:t>
            </a:r>
            <a:r>
              <a:rPr lang="ru-RU" i="1" dirty="0"/>
              <a:t>.</a:t>
            </a:r>
            <a:r>
              <a:rPr lang="ru-RU" dirty="0"/>
              <a:t> </a:t>
            </a:r>
            <a:r>
              <a:rPr lang="ru-RU" i="1" dirty="0" err="1"/>
              <a:t>Отыз</a:t>
            </a:r>
            <a:r>
              <a:rPr lang="ru-RU" i="1" dirty="0"/>
              <a:t> бес </a:t>
            </a:r>
            <a:r>
              <a:rPr lang="ru-RU" i="1" dirty="0" err="1"/>
              <a:t>жасқа</a:t>
            </a:r>
            <a:r>
              <a:rPr lang="ru-RU" i="1" dirty="0"/>
              <a:t> </a:t>
            </a:r>
            <a:r>
              <a:rPr lang="ru-RU" i="1" dirty="0" err="1"/>
              <a:t>келгенде</a:t>
            </a:r>
            <a:r>
              <a:rPr lang="ru-RU" i="1" dirty="0"/>
              <a:t>,</a:t>
            </a:r>
            <a:r>
              <a:rPr lang="ru-RU" dirty="0"/>
              <a:t> </a:t>
            </a:r>
            <a:r>
              <a:rPr lang="ru-RU" i="1" dirty="0" err="1"/>
              <a:t>Қара</a:t>
            </a:r>
            <a:r>
              <a:rPr lang="ru-RU" i="1" dirty="0"/>
              <a:t> </a:t>
            </a:r>
            <a:r>
              <a:rPr lang="ru-RU" i="1" dirty="0" err="1"/>
              <a:t>судың</a:t>
            </a:r>
            <a:r>
              <a:rPr lang="ru-RU" i="1" dirty="0"/>
              <a:t> </a:t>
            </a:r>
            <a:r>
              <a:rPr lang="ru-RU" i="1" dirty="0" err="1"/>
              <a:t>бетінде</a:t>
            </a:r>
            <a:r>
              <a:rPr lang="ru-RU" i="1" dirty="0"/>
              <a:t>,</a:t>
            </a:r>
            <a:r>
              <a:rPr lang="ru-RU" dirty="0"/>
              <a:t> </a:t>
            </a:r>
            <a:r>
              <a:rPr lang="ru-RU" i="1" dirty="0" err="1"/>
              <a:t>Сығылып</a:t>
            </a:r>
            <a:r>
              <a:rPr lang="ru-RU" i="1" dirty="0"/>
              <a:t> </a:t>
            </a:r>
            <a:r>
              <a:rPr lang="ru-RU" i="1" dirty="0" err="1"/>
              <a:t>аққан</a:t>
            </a:r>
            <a:r>
              <a:rPr lang="ru-RU" i="1" dirty="0"/>
              <a:t> </a:t>
            </a:r>
            <a:r>
              <a:rPr lang="ru-RU" i="1" dirty="0" err="1"/>
              <a:t>сең</a:t>
            </a:r>
            <a:r>
              <a:rPr lang="ru-RU" i="1" dirty="0"/>
              <a:t> </a:t>
            </a:r>
            <a:r>
              <a:rPr lang="ru-RU" i="1" dirty="0" err="1"/>
              <a:t>едің</a:t>
            </a:r>
            <a:r>
              <a:rPr lang="ru-RU" i="1" dirty="0"/>
              <a:t>.</a:t>
            </a:r>
            <a:r>
              <a:rPr lang="ru-RU" dirty="0"/>
              <a:t> </a:t>
            </a:r>
            <a:r>
              <a:rPr lang="ru-RU" i="1" dirty="0" err="1"/>
              <a:t>Қырық</a:t>
            </a:r>
            <a:r>
              <a:rPr lang="ru-RU" i="1" dirty="0"/>
              <a:t> </a:t>
            </a:r>
            <a:r>
              <a:rPr lang="ru-RU" i="1" dirty="0" err="1"/>
              <a:t>жасқа</a:t>
            </a:r>
            <a:r>
              <a:rPr lang="ru-RU" i="1" dirty="0"/>
              <a:t> </a:t>
            </a:r>
            <a:r>
              <a:rPr lang="ru-RU" i="1" dirty="0" err="1"/>
              <a:t>келгенде</a:t>
            </a:r>
            <a:r>
              <a:rPr lang="ru-RU" i="1" dirty="0"/>
              <a:t>,</a:t>
            </a:r>
            <a:r>
              <a:rPr lang="ru-RU" dirty="0"/>
              <a:t> </a:t>
            </a:r>
            <a:r>
              <a:rPr lang="ru-RU" i="1" dirty="0" err="1"/>
              <a:t>Алтынды</a:t>
            </a:r>
            <a:r>
              <a:rPr lang="ru-RU" i="1" dirty="0"/>
              <a:t> </a:t>
            </a:r>
            <a:r>
              <a:rPr lang="ru-RU" i="1" dirty="0" err="1"/>
              <a:t>тонның</a:t>
            </a:r>
            <a:r>
              <a:rPr lang="ru-RU" i="1" dirty="0"/>
              <a:t> </a:t>
            </a:r>
            <a:r>
              <a:rPr lang="ru-RU" i="1" dirty="0" err="1"/>
              <a:t>жеңі</a:t>
            </a:r>
            <a:r>
              <a:rPr lang="ru-RU" i="1" dirty="0"/>
              <a:t> </a:t>
            </a:r>
            <a:r>
              <a:rPr lang="ru-RU" i="1" dirty="0" err="1"/>
              <a:t>едің</a:t>
            </a:r>
            <a:r>
              <a:rPr lang="ru-RU" i="1" dirty="0"/>
              <a:t>…</a:t>
            </a:r>
            <a:r>
              <a:rPr lang="ru-RU" dirty="0"/>
              <a:t> </a:t>
            </a:r>
            <a:r>
              <a:rPr lang="ru-RU" i="1" dirty="0" err="1"/>
              <a:t>Елу</a:t>
            </a:r>
            <a:r>
              <a:rPr lang="ru-RU" i="1" dirty="0"/>
              <a:t> бес </a:t>
            </a:r>
            <a:r>
              <a:rPr lang="ru-RU" i="1" dirty="0" err="1"/>
              <a:t>жасқа</a:t>
            </a:r>
            <a:r>
              <a:rPr lang="ru-RU" i="1" dirty="0"/>
              <a:t> </a:t>
            </a:r>
            <a:r>
              <a:rPr lang="ru-RU" i="1" dirty="0" err="1"/>
              <a:t>келіпсің</a:t>
            </a:r>
            <a:r>
              <a:rPr lang="ru-RU" i="1" dirty="0"/>
              <a:t>,</a:t>
            </a:r>
            <a:r>
              <a:rPr lang="ru-RU" dirty="0"/>
              <a:t> </a:t>
            </a:r>
            <a:r>
              <a:rPr lang="ru-RU" i="1" dirty="0" err="1"/>
              <a:t>Елу</a:t>
            </a:r>
            <a:r>
              <a:rPr lang="ru-RU" i="1" dirty="0"/>
              <a:t> бес </a:t>
            </a:r>
            <a:r>
              <a:rPr lang="ru-RU" i="1" dirty="0" err="1"/>
              <a:t>жасқа</a:t>
            </a:r>
            <a:r>
              <a:rPr lang="ru-RU" i="1" dirty="0"/>
              <a:t> </a:t>
            </a:r>
            <a:r>
              <a:rPr lang="ru-RU" i="1" dirty="0" err="1"/>
              <a:t>келгенде,Жақсы</a:t>
            </a:r>
            <a:r>
              <a:rPr lang="ru-RU" i="1" dirty="0"/>
              <a:t> </a:t>
            </a:r>
            <a:r>
              <a:rPr lang="ru-RU" i="1" dirty="0" err="1"/>
              <a:t>болсаң</a:t>
            </a:r>
            <a:r>
              <a:rPr lang="ru-RU" i="1" dirty="0"/>
              <a:t> </a:t>
            </a:r>
            <a:r>
              <a:rPr lang="ru-RU" i="1" dirty="0" err="1"/>
              <a:t>толарсың</a:t>
            </a:r>
            <a:r>
              <a:rPr lang="ru-RU" i="1" dirty="0"/>
              <a:t>,</a:t>
            </a:r>
            <a:r>
              <a:rPr lang="ru-RU" dirty="0"/>
              <a:t> </a:t>
            </a:r>
            <a:r>
              <a:rPr lang="ru-RU" i="1" dirty="0" err="1"/>
              <a:t>Жаман</a:t>
            </a:r>
            <a:r>
              <a:rPr lang="ru-RU" i="1" dirty="0"/>
              <a:t> </a:t>
            </a:r>
            <a:r>
              <a:rPr lang="ru-RU" i="1" dirty="0" err="1"/>
              <a:t>болсаң</a:t>
            </a:r>
            <a:r>
              <a:rPr lang="ru-RU" i="1" dirty="0"/>
              <a:t>,</a:t>
            </a:r>
            <a:r>
              <a:rPr lang="ru-RU" dirty="0"/>
              <a:t> </a:t>
            </a:r>
            <a:r>
              <a:rPr lang="ru-RU" i="1" dirty="0" err="1"/>
              <a:t>маужырап</a:t>
            </a:r>
            <a:r>
              <a:rPr lang="ru-RU" i="1" dirty="0"/>
              <a:t> </a:t>
            </a:r>
            <a:r>
              <a:rPr lang="ru-RU" i="1" dirty="0" err="1"/>
              <a:t>барып</a:t>
            </a:r>
            <a:r>
              <a:rPr lang="ru-RU" i="1" dirty="0"/>
              <a:t> </a:t>
            </a:r>
            <a:r>
              <a:rPr lang="ru-RU" i="1" dirty="0" err="1"/>
              <a:t>соларсың</a:t>
            </a:r>
            <a:r>
              <a:rPr lang="ru-RU" i="1" dirty="0"/>
              <a:t>”…</a:t>
            </a:r>
            <a:endParaRPr lang="ru-RU" dirty="0"/>
          </a:p>
          <a:p>
            <a:r>
              <a:rPr lang="ru-RU" dirty="0" err="1"/>
              <a:t>Бұқар</a:t>
            </a:r>
            <a:r>
              <a:rPr lang="ru-RU" dirty="0"/>
              <a:t> </a:t>
            </a:r>
            <a:r>
              <a:rPr lang="ru-RU" dirty="0" err="1"/>
              <a:t>Жырау</a:t>
            </a:r>
            <a:r>
              <a:rPr lang="ru-RU" dirty="0"/>
              <a:t> </a:t>
            </a:r>
            <a:r>
              <a:rPr lang="ru-RU" dirty="0" err="1"/>
              <a:t>Абылай</a:t>
            </a:r>
            <a:r>
              <a:rPr lang="ru-RU" dirty="0"/>
              <a:t> </a:t>
            </a:r>
            <a:r>
              <a:rPr lang="ru-RU" dirty="0" err="1"/>
              <a:t>ханның</a:t>
            </a:r>
            <a:r>
              <a:rPr lang="ru-RU" dirty="0"/>
              <a:t> “</a:t>
            </a:r>
            <a:r>
              <a:rPr lang="ru-RU" dirty="0" err="1"/>
              <a:t>бәйгелі</a:t>
            </a:r>
            <a:r>
              <a:rPr lang="ru-RU" dirty="0"/>
              <a:t> </a:t>
            </a:r>
            <a:r>
              <a:rPr lang="ru-RU" dirty="0" err="1"/>
              <a:t>жерде</a:t>
            </a:r>
            <a:r>
              <a:rPr lang="ru-RU" dirty="0"/>
              <a:t> </a:t>
            </a:r>
            <a:r>
              <a:rPr lang="ru-RU" dirty="0" err="1"/>
              <a:t>бақ</a:t>
            </a:r>
            <a:r>
              <a:rPr lang="ru-RU" dirty="0"/>
              <a:t> </a:t>
            </a:r>
            <a:r>
              <a:rPr lang="ru-RU" dirty="0" err="1"/>
              <a:t>болған</a:t>
            </a:r>
            <a:r>
              <a:rPr lang="ru-RU" dirty="0"/>
              <a:t>” </a:t>
            </a:r>
            <a:r>
              <a:rPr lang="ru-RU" dirty="0" err="1"/>
              <a:t>әйгілі</a:t>
            </a:r>
            <a:r>
              <a:rPr lang="ru-RU" dirty="0"/>
              <a:t> </a:t>
            </a:r>
            <a:r>
              <a:rPr lang="ru-RU" dirty="0" err="1"/>
              <a:t>батырларын</a:t>
            </a:r>
            <a:r>
              <a:rPr lang="ru-RU" dirty="0"/>
              <a:t> “</a:t>
            </a:r>
            <a:r>
              <a:rPr lang="ru-RU" dirty="0" err="1"/>
              <a:t>өзіңе</a:t>
            </a:r>
            <a:r>
              <a:rPr lang="ru-RU" dirty="0"/>
              <a:t> </a:t>
            </a:r>
            <a:r>
              <a:rPr lang="ru-RU" dirty="0" err="1"/>
              <a:t>тұғыр</a:t>
            </a:r>
            <a:r>
              <a:rPr lang="ru-RU" dirty="0"/>
              <a:t> </a:t>
            </a:r>
            <a:r>
              <a:rPr lang="ru-RU" dirty="0" err="1"/>
              <a:t>болған</a:t>
            </a:r>
            <a:r>
              <a:rPr lang="ru-RU" dirty="0"/>
              <a:t> </a:t>
            </a:r>
            <a:r>
              <a:rPr lang="ru-RU" dirty="0" err="1"/>
              <a:t>төрт</a:t>
            </a:r>
            <a:r>
              <a:rPr lang="ru-RU" dirty="0"/>
              <a:t> </a:t>
            </a:r>
            <a:r>
              <a:rPr lang="ru-RU" dirty="0" err="1"/>
              <a:t>тірек</a:t>
            </a:r>
            <a:r>
              <a:rPr lang="ru-RU" dirty="0"/>
              <a:t>”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лайықты</a:t>
            </a:r>
            <a:r>
              <a:rPr lang="ru-RU" dirty="0"/>
              <a:t> </a:t>
            </a:r>
            <a:r>
              <a:rPr lang="ru-RU" dirty="0" err="1"/>
              <a:t>бағалай</a:t>
            </a:r>
            <a:r>
              <a:rPr lang="ru-RU" dirty="0"/>
              <a:t> </a:t>
            </a:r>
            <a:r>
              <a:rPr lang="ru-RU" dirty="0" err="1"/>
              <a:t>отырып</a:t>
            </a:r>
            <a:r>
              <a:rPr lang="ru-RU" dirty="0"/>
              <a:t>, </a:t>
            </a:r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ru-RU" dirty="0" err="1"/>
              <a:t>тарихи</a:t>
            </a:r>
            <a:r>
              <a:rPr lang="ru-RU" dirty="0"/>
              <a:t> </a:t>
            </a:r>
            <a:r>
              <a:rPr lang="ru-RU" dirty="0" err="1"/>
              <a:t>ерлік</a:t>
            </a:r>
            <a:r>
              <a:rPr lang="ru-RU" dirty="0"/>
              <a:t> </a:t>
            </a:r>
            <a:r>
              <a:rPr lang="ru-RU" dirty="0" err="1"/>
              <a:t>істерін</a:t>
            </a:r>
            <a:r>
              <a:rPr lang="ru-RU" dirty="0"/>
              <a:t> </a:t>
            </a:r>
            <a:r>
              <a:rPr lang="ru-RU" dirty="0" err="1"/>
              <a:t>қазақтың</a:t>
            </a:r>
            <a:r>
              <a:rPr lang="ru-RU" dirty="0"/>
              <a:t> </a:t>
            </a:r>
            <a:r>
              <a:rPr lang="ru-RU" dirty="0" err="1"/>
              <a:t>абырой-арына</a:t>
            </a:r>
            <a:r>
              <a:rPr lang="ru-RU" dirty="0"/>
              <a:t> </a:t>
            </a:r>
            <a:r>
              <a:rPr lang="ru-RU" dirty="0" err="1"/>
              <a:t>біткен</a:t>
            </a:r>
            <a:r>
              <a:rPr lang="ru-RU" dirty="0"/>
              <a:t> </a:t>
            </a:r>
            <a:r>
              <a:rPr lang="ru-RU" dirty="0" err="1"/>
              <a:t>ерлер</a:t>
            </a:r>
            <a:r>
              <a:rPr lang="ru-RU" dirty="0"/>
              <a:t>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асқақ</a:t>
            </a:r>
            <a:r>
              <a:rPr lang="ru-RU" dirty="0"/>
              <a:t> </a:t>
            </a:r>
            <a:r>
              <a:rPr lang="ru-RU" dirty="0" err="1"/>
              <a:t>жырлайды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0072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24744"/>
            <a:ext cx="8496944" cy="5472607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/>
              <a:t>Жыраудың</a:t>
            </a:r>
            <a:r>
              <a:rPr lang="ru-RU" dirty="0"/>
              <a:t> “</a:t>
            </a:r>
            <a:r>
              <a:rPr lang="ru-RU" i="1" dirty="0"/>
              <a:t>Он </a:t>
            </a:r>
            <a:r>
              <a:rPr lang="ru-RU" i="1" dirty="0" err="1"/>
              <a:t>екі</a:t>
            </a:r>
            <a:r>
              <a:rPr lang="ru-RU" i="1" dirty="0"/>
              <a:t> айда </a:t>
            </a:r>
            <a:r>
              <a:rPr lang="ru-RU" i="1" dirty="0" err="1"/>
              <a:t>жаз</a:t>
            </a:r>
            <a:r>
              <a:rPr lang="ru-RU" i="1" dirty="0"/>
              <a:t> </a:t>
            </a:r>
            <a:r>
              <a:rPr lang="ru-RU" i="1" dirty="0" err="1"/>
              <a:t>келер</a:t>
            </a:r>
            <a:r>
              <a:rPr lang="ru-RU" dirty="0"/>
              <a:t>”, “</a:t>
            </a:r>
            <a:r>
              <a:rPr lang="ru-RU" i="1" dirty="0" err="1"/>
              <a:t>Абылай</a:t>
            </a:r>
            <a:r>
              <a:rPr lang="ru-RU" i="1" dirty="0"/>
              <a:t> </a:t>
            </a:r>
            <a:r>
              <a:rPr lang="ru-RU" i="1" dirty="0" err="1"/>
              <a:t>ханның</a:t>
            </a:r>
            <a:r>
              <a:rPr lang="ru-RU" i="1" dirty="0"/>
              <a:t> </a:t>
            </a:r>
            <a:r>
              <a:rPr lang="ru-RU" i="1" dirty="0" err="1"/>
              <a:t>қасында</a:t>
            </a:r>
            <a:r>
              <a:rPr lang="ru-RU" dirty="0"/>
              <a:t>”, “</a:t>
            </a:r>
            <a:r>
              <a:rPr lang="ru-RU" i="1" dirty="0" err="1"/>
              <a:t>Ханға</a:t>
            </a:r>
            <a:r>
              <a:rPr lang="ru-RU" i="1" dirty="0"/>
              <a:t> </a:t>
            </a:r>
            <a:r>
              <a:rPr lang="ru-RU" i="1" dirty="0" err="1"/>
              <a:t>жауап</a:t>
            </a:r>
            <a:r>
              <a:rPr lang="ru-RU" i="1" dirty="0"/>
              <a:t> </a:t>
            </a:r>
            <a:r>
              <a:rPr lang="ru-RU" i="1" dirty="0" err="1"/>
              <a:t>айтпасам</a:t>
            </a:r>
            <a:r>
              <a:rPr lang="ru-RU" dirty="0"/>
              <a:t>” </a:t>
            </a:r>
            <a:r>
              <a:rPr lang="ru-RU" dirty="0" err="1"/>
              <a:t>атты</a:t>
            </a:r>
            <a:r>
              <a:rPr lang="ru-RU" dirty="0"/>
              <a:t> </a:t>
            </a:r>
            <a:r>
              <a:rPr lang="ru-RU" dirty="0" err="1"/>
              <a:t>толғаулары</a:t>
            </a:r>
            <a:r>
              <a:rPr lang="ru-RU" dirty="0"/>
              <a:t> </a:t>
            </a:r>
            <a:r>
              <a:rPr lang="ru-RU" dirty="0" err="1"/>
              <a:t>халық</a:t>
            </a:r>
            <a:r>
              <a:rPr lang="ru-RU" dirty="0"/>
              <a:t> </a:t>
            </a:r>
            <a:r>
              <a:rPr lang="ru-RU" dirty="0" err="1"/>
              <a:t>болашағы</a:t>
            </a:r>
            <a:r>
              <a:rPr lang="ru-RU" dirty="0"/>
              <a:t> мен </a:t>
            </a:r>
            <a:r>
              <a:rPr lang="ru-RU" dirty="0" err="1"/>
              <a:t>бейбітшілікті</a:t>
            </a:r>
            <a:r>
              <a:rPr lang="ru-RU" dirty="0"/>
              <a:t> </a:t>
            </a:r>
            <a:r>
              <a:rPr lang="ru-RU" dirty="0" err="1"/>
              <a:t>сақтау</a:t>
            </a:r>
            <a:r>
              <a:rPr lang="ru-RU" dirty="0"/>
              <a:t>, </a:t>
            </a:r>
            <a:r>
              <a:rPr lang="ru-RU" dirty="0" err="1"/>
              <a:t>отарлауды</a:t>
            </a:r>
            <a:r>
              <a:rPr lang="ru-RU" dirty="0"/>
              <a:t> </a:t>
            </a:r>
            <a:r>
              <a:rPr lang="ru-RU" dirty="0" err="1"/>
              <a:t>көздеген</a:t>
            </a:r>
            <a:r>
              <a:rPr lang="ru-RU" dirty="0"/>
              <a:t> </a:t>
            </a:r>
            <a:r>
              <a:rPr lang="ru-RU" dirty="0" err="1"/>
              <a:t>елден</a:t>
            </a:r>
            <a:r>
              <a:rPr lang="ru-RU" dirty="0"/>
              <a:t> </a:t>
            </a:r>
            <a:r>
              <a:rPr lang="ru-RU" dirty="0" err="1"/>
              <a:t>жыраққа</a:t>
            </a:r>
            <a:r>
              <a:rPr lang="ru-RU" dirty="0"/>
              <a:t>, </a:t>
            </a:r>
            <a:r>
              <a:rPr lang="ru-RU" dirty="0" err="1"/>
              <a:t>Жиделі</a:t>
            </a:r>
            <a:r>
              <a:rPr lang="ru-RU" dirty="0"/>
              <a:t> </a:t>
            </a:r>
            <a:r>
              <a:rPr lang="ru-RU" dirty="0" err="1"/>
              <a:t>байсынға</a:t>
            </a:r>
            <a:r>
              <a:rPr lang="ru-RU" dirty="0"/>
              <a:t> </a:t>
            </a:r>
            <a:r>
              <a:rPr lang="ru-RU" dirty="0" err="1"/>
              <a:t>көшу</a:t>
            </a:r>
            <a:r>
              <a:rPr lang="ru-RU" dirty="0"/>
              <a:t> </a:t>
            </a:r>
            <a:r>
              <a:rPr lang="ru-RU" dirty="0" err="1"/>
              <a:t>мәселесін</a:t>
            </a:r>
            <a:r>
              <a:rPr lang="ru-RU" dirty="0"/>
              <a:t> </a:t>
            </a:r>
            <a:r>
              <a:rPr lang="ru-RU" dirty="0" err="1"/>
              <a:t>қозғайды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жырлардың</a:t>
            </a:r>
            <a:r>
              <a:rPr lang="ru-RU" dirty="0"/>
              <a:t> </a:t>
            </a:r>
            <a:r>
              <a:rPr lang="ru-RU" dirty="0" err="1"/>
              <a:t>үгіт-насихаттық</a:t>
            </a:r>
            <a:r>
              <a:rPr lang="ru-RU" dirty="0"/>
              <a:t>, </a:t>
            </a:r>
            <a:r>
              <a:rPr lang="ru-RU" dirty="0" err="1"/>
              <a:t>дидактикалық</a:t>
            </a:r>
            <a:r>
              <a:rPr lang="ru-RU" dirty="0"/>
              <a:t> </a:t>
            </a:r>
            <a:r>
              <a:rPr lang="ru-RU" dirty="0" err="1"/>
              <a:t>сипаты</a:t>
            </a:r>
            <a:r>
              <a:rPr lang="ru-RU" dirty="0"/>
              <a:t> </a:t>
            </a:r>
            <a:r>
              <a:rPr lang="ru-RU" dirty="0" err="1"/>
              <a:t>басым</a:t>
            </a:r>
            <a:r>
              <a:rPr lang="ru-RU" dirty="0"/>
              <a:t>. </a:t>
            </a:r>
            <a:r>
              <a:rPr lang="ru-RU" dirty="0" err="1"/>
              <a:t>Жыраудың</a:t>
            </a:r>
            <a:r>
              <a:rPr lang="ru-RU" dirty="0"/>
              <a:t> </a:t>
            </a:r>
            <a:r>
              <a:rPr lang="ru-RU" dirty="0" err="1"/>
              <a:t>табиғат</a:t>
            </a:r>
            <a:r>
              <a:rPr lang="ru-RU" dirty="0"/>
              <a:t> пен </a:t>
            </a:r>
            <a:r>
              <a:rPr lang="ru-RU" dirty="0" err="1"/>
              <a:t>адам</a:t>
            </a:r>
            <a:r>
              <a:rPr lang="ru-RU" dirty="0"/>
              <a:t> </a:t>
            </a:r>
            <a:r>
              <a:rPr lang="ru-RU" dirty="0" err="1"/>
              <a:t>өмірін</a:t>
            </a:r>
            <a:r>
              <a:rPr lang="ru-RU" dirty="0"/>
              <a:t> </a:t>
            </a:r>
            <a:r>
              <a:rPr lang="ru-RU" dirty="0" err="1"/>
              <a:t>астастыра</a:t>
            </a:r>
            <a:r>
              <a:rPr lang="ru-RU" dirty="0"/>
              <a:t> </a:t>
            </a:r>
            <a:r>
              <a:rPr lang="ru-RU" dirty="0" err="1"/>
              <a:t>суреттейтін</a:t>
            </a:r>
            <a:r>
              <a:rPr lang="ru-RU" dirty="0"/>
              <a:t> </a:t>
            </a:r>
            <a:r>
              <a:rPr lang="ru-RU" dirty="0" err="1"/>
              <a:t>жырлары</a:t>
            </a:r>
            <a:r>
              <a:rPr lang="ru-RU" dirty="0"/>
              <a:t> да мол: “</a:t>
            </a:r>
            <a:r>
              <a:rPr lang="ru-RU" i="1" dirty="0" err="1"/>
              <a:t>Бұл</a:t>
            </a:r>
            <a:r>
              <a:rPr lang="ru-RU" i="1" dirty="0"/>
              <a:t>, </a:t>
            </a:r>
            <a:r>
              <a:rPr lang="ru-RU" i="1" dirty="0" err="1"/>
              <a:t>бұл</a:t>
            </a:r>
            <a:r>
              <a:rPr lang="ru-RU" i="1" dirty="0"/>
              <a:t> </a:t>
            </a:r>
            <a:r>
              <a:rPr lang="ru-RU" i="1" dirty="0" err="1"/>
              <a:t>үйрек</a:t>
            </a:r>
            <a:r>
              <a:rPr lang="ru-RU" i="1" dirty="0"/>
              <a:t>, </a:t>
            </a:r>
            <a:r>
              <a:rPr lang="ru-RU" i="1" dirty="0" err="1"/>
              <a:t>бұл</a:t>
            </a:r>
            <a:r>
              <a:rPr lang="ru-RU" i="1" dirty="0"/>
              <a:t> </a:t>
            </a:r>
            <a:r>
              <a:rPr lang="ru-RU" i="1" dirty="0" err="1"/>
              <a:t>үйрек</a:t>
            </a:r>
            <a:r>
              <a:rPr lang="ru-RU" dirty="0"/>
              <a:t>”, “</a:t>
            </a:r>
            <a:r>
              <a:rPr lang="ru-RU" i="1" dirty="0" err="1"/>
              <a:t>Әлемді</a:t>
            </a:r>
            <a:r>
              <a:rPr lang="ru-RU" i="1" dirty="0"/>
              <a:t> </a:t>
            </a:r>
            <a:r>
              <a:rPr lang="ru-RU" i="1" dirty="0" err="1"/>
              <a:t>түгел</a:t>
            </a:r>
            <a:r>
              <a:rPr lang="ru-RU" i="1" dirty="0"/>
              <a:t> </a:t>
            </a:r>
            <a:r>
              <a:rPr lang="ru-RU" i="1" dirty="0" err="1"/>
              <a:t>көрсе</a:t>
            </a:r>
            <a:r>
              <a:rPr lang="ru-RU" i="1" dirty="0"/>
              <a:t> де</a:t>
            </a:r>
            <a:r>
              <a:rPr lang="ru-RU" dirty="0"/>
              <a:t>”, </a:t>
            </a:r>
            <a:r>
              <a:rPr lang="ru-RU" dirty="0" err="1"/>
              <a:t>т.б</a:t>
            </a:r>
            <a:r>
              <a:rPr lang="ru-RU" dirty="0"/>
              <a:t>. </a:t>
            </a:r>
            <a:r>
              <a:rPr lang="ru-RU" dirty="0" err="1"/>
              <a:t>Осының</a:t>
            </a:r>
            <a:r>
              <a:rPr lang="ru-RU" dirty="0"/>
              <a:t> </a:t>
            </a:r>
            <a:r>
              <a:rPr lang="ru-RU" dirty="0" err="1"/>
              <a:t>бәрі</a:t>
            </a:r>
            <a:r>
              <a:rPr lang="ru-RU" dirty="0"/>
              <a:t> </a:t>
            </a:r>
            <a:r>
              <a:rPr lang="ru-RU" dirty="0" err="1"/>
              <a:t>жыраудың</a:t>
            </a:r>
            <a:r>
              <a:rPr lang="ru-RU" dirty="0"/>
              <a:t> </a:t>
            </a:r>
            <a:r>
              <a:rPr lang="ru-RU" dirty="0" err="1"/>
              <a:t>кәнігі</a:t>
            </a:r>
            <a:r>
              <a:rPr lang="ru-RU" dirty="0"/>
              <a:t> </a:t>
            </a:r>
            <a:r>
              <a:rPr lang="ru-RU" dirty="0" err="1"/>
              <a:t>шеберлігі</a:t>
            </a:r>
            <a:r>
              <a:rPr lang="ru-RU" dirty="0"/>
              <a:t> мен </a:t>
            </a:r>
            <a:r>
              <a:rPr lang="ru-RU" dirty="0" err="1"/>
              <a:t>талғампаздығын</a:t>
            </a:r>
            <a:r>
              <a:rPr lang="ru-RU" dirty="0"/>
              <a:t> </a:t>
            </a:r>
            <a:r>
              <a:rPr lang="ru-RU" dirty="0" err="1"/>
              <a:t>танытады</a:t>
            </a:r>
            <a:r>
              <a:rPr lang="ru-RU" dirty="0"/>
              <a:t>. </a:t>
            </a:r>
            <a:r>
              <a:rPr lang="ru-RU" dirty="0" err="1"/>
              <a:t>Бұқар</a:t>
            </a:r>
            <a:r>
              <a:rPr lang="ru-RU" dirty="0"/>
              <a:t> </a:t>
            </a:r>
            <a:r>
              <a:rPr lang="ru-RU" dirty="0" err="1"/>
              <a:t>Жыраудың</a:t>
            </a:r>
            <a:r>
              <a:rPr lang="ru-RU" dirty="0"/>
              <a:t> </a:t>
            </a:r>
            <a:r>
              <a:rPr lang="ru-RU" dirty="0" err="1"/>
              <a:t>толғаулары</a:t>
            </a:r>
            <a:r>
              <a:rPr lang="ru-RU" dirty="0"/>
              <a:t>, </a:t>
            </a:r>
            <a:r>
              <a:rPr lang="ru-RU" dirty="0" err="1"/>
              <a:t>шын</a:t>
            </a:r>
            <a:r>
              <a:rPr lang="ru-RU" dirty="0"/>
              <a:t> </a:t>
            </a:r>
            <a:r>
              <a:rPr lang="ru-RU" dirty="0" err="1"/>
              <a:t>мәнінде</a:t>
            </a:r>
            <a:r>
              <a:rPr lang="ru-RU" dirty="0"/>
              <a:t>, </a:t>
            </a:r>
            <a:r>
              <a:rPr lang="ru-RU" dirty="0" err="1"/>
              <a:t>Абылай</a:t>
            </a:r>
            <a:r>
              <a:rPr lang="ru-RU" dirty="0"/>
              <a:t> </a:t>
            </a:r>
            <a:r>
              <a:rPr lang="ru-RU" dirty="0" err="1"/>
              <a:t>дәуірінің</a:t>
            </a:r>
            <a:r>
              <a:rPr lang="ru-RU" dirty="0"/>
              <a:t> </a:t>
            </a:r>
            <a:r>
              <a:rPr lang="ru-RU" dirty="0" err="1"/>
              <a:t>айнасы</a:t>
            </a:r>
            <a:r>
              <a:rPr lang="ru-RU" dirty="0"/>
              <a:t>. </a:t>
            </a:r>
            <a:r>
              <a:rPr lang="ru-RU" dirty="0" err="1"/>
              <a:t>Ұлтының</a:t>
            </a:r>
            <a:r>
              <a:rPr lang="ru-RU" dirty="0"/>
              <a:t> </a:t>
            </a:r>
            <a:r>
              <a:rPr lang="ru-RU" dirty="0" err="1"/>
              <a:t>тамаша</a:t>
            </a:r>
            <a:r>
              <a:rPr lang="ru-RU" dirty="0"/>
              <a:t> </a:t>
            </a:r>
            <a:r>
              <a:rPr lang="ru-RU" dirty="0" err="1"/>
              <a:t>рухани</a:t>
            </a:r>
            <a:r>
              <a:rPr lang="ru-RU" dirty="0"/>
              <a:t> </a:t>
            </a:r>
            <a:r>
              <a:rPr lang="ru-RU" dirty="0" err="1"/>
              <a:t>адамгершілік</a:t>
            </a:r>
            <a:r>
              <a:rPr lang="ru-RU" dirty="0"/>
              <a:t> </a:t>
            </a:r>
            <a:r>
              <a:rPr lang="ru-RU" dirty="0" err="1"/>
              <a:t>қасиеттерін</a:t>
            </a:r>
            <a:r>
              <a:rPr lang="ru-RU" dirty="0"/>
              <a:t> </a:t>
            </a:r>
            <a:r>
              <a:rPr lang="ru-RU" dirty="0" err="1"/>
              <a:t>бойына</a:t>
            </a:r>
            <a:r>
              <a:rPr lang="ru-RU" dirty="0"/>
              <a:t> </a:t>
            </a:r>
            <a:r>
              <a:rPr lang="ru-RU" dirty="0" err="1"/>
              <a:t>дарытқан</a:t>
            </a:r>
            <a:r>
              <a:rPr lang="ru-RU" dirty="0"/>
              <a:t> </a:t>
            </a:r>
            <a:r>
              <a:rPr lang="ru-RU" dirty="0" err="1"/>
              <a:t>көкірегі</a:t>
            </a:r>
            <a:r>
              <a:rPr lang="ru-RU" dirty="0"/>
              <a:t> </a:t>
            </a:r>
            <a:r>
              <a:rPr lang="ru-RU" dirty="0" err="1"/>
              <a:t>даңғыл</a:t>
            </a:r>
            <a:r>
              <a:rPr lang="ru-RU" dirty="0"/>
              <a:t>, </a:t>
            </a:r>
            <a:r>
              <a:rPr lang="ru-RU" dirty="0" err="1"/>
              <a:t>алмас</a:t>
            </a:r>
            <a:r>
              <a:rPr lang="ru-RU" dirty="0"/>
              <a:t> </a:t>
            </a:r>
            <a:r>
              <a:rPr lang="ru-RU" dirty="0" err="1"/>
              <a:t>тілді</a:t>
            </a:r>
            <a:r>
              <a:rPr lang="ru-RU" dirty="0"/>
              <a:t>, </a:t>
            </a:r>
            <a:r>
              <a:rPr lang="ru-RU" dirty="0" err="1"/>
              <a:t>дуалы</a:t>
            </a:r>
            <a:r>
              <a:rPr lang="ru-RU" dirty="0"/>
              <a:t> </a:t>
            </a:r>
            <a:r>
              <a:rPr lang="ru-RU" dirty="0" err="1"/>
              <a:t>ауыз</a:t>
            </a:r>
            <a:r>
              <a:rPr lang="ru-RU" dirty="0"/>
              <a:t> </a:t>
            </a:r>
            <a:r>
              <a:rPr lang="ru-RU" dirty="0" err="1"/>
              <a:t>кемеңгерді</a:t>
            </a:r>
            <a:r>
              <a:rPr lang="ru-RU" dirty="0"/>
              <a:t> </a:t>
            </a:r>
            <a:r>
              <a:rPr lang="ru-RU" dirty="0" err="1"/>
              <a:t>Абылай</a:t>
            </a:r>
            <a:r>
              <a:rPr lang="ru-RU" dirty="0"/>
              <a:t> хан да </a:t>
            </a:r>
            <a:r>
              <a:rPr lang="ru-RU" dirty="0" err="1"/>
              <a:t>қасынан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елі</a:t>
            </a:r>
            <a:r>
              <a:rPr lang="ru-RU" dirty="0"/>
              <a:t> </a:t>
            </a:r>
            <a:r>
              <a:rPr lang="ru-RU" dirty="0" err="1"/>
              <a:t>қалдырмаған</a:t>
            </a:r>
            <a:r>
              <a:rPr lang="ru-RU" dirty="0"/>
              <a:t>. </a:t>
            </a:r>
            <a:r>
              <a:rPr lang="ru-RU" dirty="0" err="1"/>
              <a:t>Ақыл-ойға</a:t>
            </a:r>
            <a:r>
              <a:rPr lang="ru-RU" dirty="0"/>
              <a:t> </a:t>
            </a:r>
            <a:r>
              <a:rPr lang="ru-RU" dirty="0" err="1"/>
              <a:t>кемел</a:t>
            </a:r>
            <a:r>
              <a:rPr lang="ru-RU" dirty="0"/>
              <a:t> “</a:t>
            </a:r>
            <a:r>
              <a:rPr lang="ru-RU" dirty="0" err="1"/>
              <a:t>Көмекей</a:t>
            </a:r>
            <a:r>
              <a:rPr lang="ru-RU" dirty="0"/>
              <a:t> </a:t>
            </a:r>
            <a:r>
              <a:rPr lang="ru-RU" dirty="0" err="1"/>
              <a:t>әулие</a:t>
            </a:r>
            <a:r>
              <a:rPr lang="ru-RU" dirty="0"/>
              <a:t>” </a:t>
            </a:r>
            <a:r>
              <a:rPr lang="ru-RU" dirty="0" err="1"/>
              <a:t>Абылай</a:t>
            </a:r>
            <a:r>
              <a:rPr lang="ru-RU" dirty="0"/>
              <a:t> </a:t>
            </a:r>
            <a:r>
              <a:rPr lang="ru-RU" dirty="0" err="1"/>
              <a:t>ханның</a:t>
            </a:r>
            <a:r>
              <a:rPr lang="ru-RU" dirty="0"/>
              <a:t> </a:t>
            </a:r>
            <a:r>
              <a:rPr lang="ru-RU" dirty="0" err="1"/>
              <a:t>дұрыс</a:t>
            </a:r>
            <a:r>
              <a:rPr lang="ru-RU" dirty="0"/>
              <a:t> </a:t>
            </a:r>
            <a:r>
              <a:rPr lang="ru-RU" dirty="0" err="1"/>
              <a:t>шешім</a:t>
            </a:r>
            <a:r>
              <a:rPr lang="ru-RU" dirty="0"/>
              <a:t>, </a:t>
            </a:r>
            <a:r>
              <a:rPr lang="ru-RU" dirty="0" err="1"/>
              <a:t>парасатты</a:t>
            </a:r>
            <a:r>
              <a:rPr lang="ru-RU" dirty="0"/>
              <a:t> </a:t>
            </a:r>
            <a:r>
              <a:rPr lang="ru-RU" dirty="0" err="1"/>
              <a:t>пайым</a:t>
            </a:r>
            <a:r>
              <a:rPr lang="ru-RU" dirty="0"/>
              <a:t> </a:t>
            </a:r>
            <a:r>
              <a:rPr lang="ru-RU" dirty="0" err="1"/>
              <a:t>қабылдауына</a:t>
            </a:r>
            <a:r>
              <a:rPr lang="ru-RU" dirty="0"/>
              <a:t>, </a:t>
            </a:r>
            <a:r>
              <a:rPr lang="ru-RU" dirty="0" err="1"/>
              <a:t>қос</a:t>
            </a:r>
            <a:r>
              <a:rPr lang="ru-RU" dirty="0"/>
              <a:t> </a:t>
            </a:r>
            <a:r>
              <a:rPr lang="ru-RU" dirty="0" err="1"/>
              <a:t>бүйірдегі</a:t>
            </a:r>
            <a:r>
              <a:rPr lang="ru-RU" dirty="0"/>
              <a:t> </a:t>
            </a:r>
            <a:r>
              <a:rPr lang="ru-RU" dirty="0" err="1"/>
              <a:t>екі</a:t>
            </a:r>
            <a:r>
              <a:rPr lang="ru-RU" dirty="0"/>
              <a:t> </a:t>
            </a:r>
            <a:r>
              <a:rPr lang="ru-RU" dirty="0" err="1"/>
              <a:t>алып</a:t>
            </a:r>
            <a:r>
              <a:rPr lang="ru-RU" dirty="0"/>
              <a:t> </a:t>
            </a:r>
            <a:r>
              <a:rPr lang="ru-RU" dirty="0" err="1"/>
              <a:t>мемлекеттің</a:t>
            </a:r>
            <a:r>
              <a:rPr lang="ru-RU" dirty="0"/>
              <a:t> </a:t>
            </a:r>
            <a:r>
              <a:rPr lang="ru-RU" dirty="0" err="1"/>
              <a:t>арасында</a:t>
            </a:r>
            <a:r>
              <a:rPr lang="ru-RU" dirty="0"/>
              <a:t> </a:t>
            </a:r>
            <a:r>
              <a:rPr lang="ru-RU" dirty="0" err="1"/>
              <a:t>оңтайлы</a:t>
            </a:r>
            <a:r>
              <a:rPr lang="ru-RU" dirty="0"/>
              <a:t> </a:t>
            </a:r>
            <a:r>
              <a:rPr lang="ru-RU" dirty="0" err="1"/>
              <a:t>саясат</a:t>
            </a:r>
            <a:r>
              <a:rPr lang="ru-RU" dirty="0"/>
              <a:t> </a:t>
            </a:r>
            <a:r>
              <a:rPr lang="ru-RU" dirty="0" err="1"/>
              <a:t>ұстауына</a:t>
            </a:r>
            <a:r>
              <a:rPr lang="ru-RU" dirty="0"/>
              <a:t>, </a:t>
            </a:r>
            <a:r>
              <a:rPr lang="ru-RU" dirty="0" err="1"/>
              <a:t>әскери</a:t>
            </a:r>
            <a:r>
              <a:rPr lang="ru-RU" dirty="0"/>
              <a:t> </a:t>
            </a:r>
            <a:r>
              <a:rPr lang="ru-RU" dirty="0" err="1"/>
              <a:t>дипломатиялық</a:t>
            </a:r>
            <a:r>
              <a:rPr lang="ru-RU" dirty="0"/>
              <a:t> </a:t>
            </a:r>
            <a:r>
              <a:rPr lang="ru-RU" dirty="0" err="1"/>
              <a:t>қарым-қатынастарды</a:t>
            </a:r>
            <a:r>
              <a:rPr lang="ru-RU" dirty="0"/>
              <a:t> </a:t>
            </a:r>
            <a:r>
              <a:rPr lang="ru-RU" dirty="0" err="1"/>
              <a:t>реттеуге</a:t>
            </a:r>
            <a:r>
              <a:rPr lang="ru-RU" dirty="0"/>
              <a:t> </a:t>
            </a:r>
            <a:r>
              <a:rPr lang="ru-RU" dirty="0" err="1"/>
              <a:t>барынша</a:t>
            </a:r>
            <a:r>
              <a:rPr lang="ru-RU" dirty="0"/>
              <a:t> </a:t>
            </a:r>
            <a:r>
              <a:rPr lang="ru-RU" dirty="0" err="1"/>
              <a:t>ықпал</a:t>
            </a:r>
            <a:r>
              <a:rPr lang="ru-RU" dirty="0"/>
              <a:t> </a:t>
            </a:r>
            <a:r>
              <a:rPr lang="ru-RU" dirty="0" err="1"/>
              <a:t>жасайды</a:t>
            </a:r>
            <a:r>
              <a:rPr lang="ru-RU" dirty="0"/>
              <a:t>. </a:t>
            </a:r>
            <a:r>
              <a:rPr lang="ru-RU" dirty="0" err="1"/>
              <a:t>Заман</a:t>
            </a:r>
            <a:r>
              <a:rPr lang="ru-RU" dirty="0"/>
              <a:t> </a:t>
            </a:r>
            <a:r>
              <a:rPr lang="ru-RU" dirty="0" err="1"/>
              <a:t>келбеті</a:t>
            </a:r>
            <a:r>
              <a:rPr lang="ru-RU" dirty="0"/>
              <a:t>, </a:t>
            </a:r>
            <a:r>
              <a:rPr lang="ru-RU" dirty="0" err="1"/>
              <a:t>Отан</a:t>
            </a:r>
            <a:r>
              <a:rPr lang="ru-RU" dirty="0"/>
              <a:t> </a:t>
            </a:r>
            <a:r>
              <a:rPr lang="ru-RU" dirty="0" err="1"/>
              <a:t>тағдыры</a:t>
            </a:r>
            <a:r>
              <a:rPr lang="ru-RU" dirty="0"/>
              <a:t>, </a:t>
            </a:r>
            <a:r>
              <a:rPr lang="ru-RU" dirty="0" err="1"/>
              <a:t>болмыс</a:t>
            </a:r>
            <a:r>
              <a:rPr lang="ru-RU" dirty="0"/>
              <a:t> </a:t>
            </a:r>
            <a:r>
              <a:rPr lang="ru-RU" dirty="0" err="1"/>
              <a:t>шындығы</a:t>
            </a:r>
            <a:r>
              <a:rPr lang="ru-RU" dirty="0"/>
              <a:t>, ел </a:t>
            </a:r>
            <a:r>
              <a:rPr lang="ru-RU" dirty="0" err="1"/>
              <a:t>тұтқасын</a:t>
            </a:r>
            <a:r>
              <a:rPr lang="ru-RU" dirty="0"/>
              <a:t> </a:t>
            </a:r>
            <a:r>
              <a:rPr lang="ru-RU" dirty="0" err="1"/>
              <a:t>ұстаған</a:t>
            </a:r>
            <a:r>
              <a:rPr lang="ru-RU" dirty="0"/>
              <a:t> </a:t>
            </a:r>
            <a:r>
              <a:rPr lang="ru-RU" dirty="0" err="1"/>
              <a:t>асқан</a:t>
            </a:r>
            <a:r>
              <a:rPr lang="ru-RU" dirty="0"/>
              <a:t> </a:t>
            </a:r>
            <a:r>
              <a:rPr lang="ru-RU" dirty="0" err="1"/>
              <a:t>қолбасшы</a:t>
            </a:r>
            <a:r>
              <a:rPr lang="ru-RU" dirty="0"/>
              <a:t>, </a:t>
            </a:r>
            <a:r>
              <a:rPr lang="ru-RU" dirty="0" err="1"/>
              <a:t>біртуар</a:t>
            </a:r>
            <a:r>
              <a:rPr lang="ru-RU" dirty="0"/>
              <a:t> </a:t>
            </a:r>
            <a:r>
              <a:rPr lang="ru-RU" dirty="0" err="1"/>
              <a:t>баїадүр</a:t>
            </a:r>
            <a:r>
              <a:rPr lang="ru-RU" dirty="0"/>
              <a:t>, </a:t>
            </a:r>
            <a:r>
              <a:rPr lang="ru-RU" dirty="0" err="1"/>
              <a:t>үздік</a:t>
            </a:r>
            <a:r>
              <a:rPr lang="ru-RU" dirty="0"/>
              <a:t> </a:t>
            </a:r>
            <a:r>
              <a:rPr lang="ru-RU" dirty="0" err="1"/>
              <a:t>мәмілегер</a:t>
            </a:r>
            <a:r>
              <a:rPr lang="ru-RU" dirty="0"/>
              <a:t>, </a:t>
            </a:r>
            <a:r>
              <a:rPr lang="ru-RU" dirty="0" err="1"/>
              <a:t>зерделі</a:t>
            </a:r>
            <a:r>
              <a:rPr lang="ru-RU" dirty="0"/>
              <a:t> </a:t>
            </a:r>
            <a:r>
              <a:rPr lang="ru-RU" dirty="0" err="1"/>
              <a:t>мемлекет</a:t>
            </a:r>
            <a:r>
              <a:rPr lang="ru-RU" dirty="0"/>
              <a:t> </a:t>
            </a:r>
            <a:r>
              <a:rPr lang="ru-RU" dirty="0" err="1"/>
              <a:t>басшысы</a:t>
            </a:r>
            <a:r>
              <a:rPr lang="ru-RU" dirty="0"/>
              <a:t> </a:t>
            </a:r>
            <a:r>
              <a:rPr lang="ru-RU" dirty="0" err="1"/>
              <a:t>Абылай</a:t>
            </a:r>
            <a:r>
              <a:rPr lang="ru-RU" dirty="0"/>
              <a:t> </a:t>
            </a:r>
            <a:r>
              <a:rPr lang="ru-RU" dirty="0" err="1"/>
              <a:t>ханның</a:t>
            </a:r>
            <a:r>
              <a:rPr lang="ru-RU" dirty="0"/>
              <a:t> </a:t>
            </a:r>
            <a:r>
              <a:rPr lang="ru-RU" dirty="0" err="1"/>
              <a:t>жортуыл-жорық</a:t>
            </a:r>
            <a:r>
              <a:rPr lang="ru-RU" dirty="0"/>
              <a:t> </a:t>
            </a:r>
            <a:r>
              <a:rPr lang="ru-RU" dirty="0" err="1"/>
              <a:t>күндеріндегі</a:t>
            </a:r>
            <a:r>
              <a:rPr lang="ru-RU" dirty="0"/>
              <a:t> </a:t>
            </a:r>
            <a:r>
              <a:rPr lang="ru-RU" dirty="0" err="1"/>
              <a:t>іс-қимылдары</a:t>
            </a:r>
            <a:r>
              <a:rPr lang="ru-RU" dirty="0"/>
              <a:t>, </a:t>
            </a:r>
            <a:r>
              <a:rPr lang="ru-RU" dirty="0" err="1"/>
              <a:t>ұлтының</a:t>
            </a:r>
            <a:r>
              <a:rPr lang="ru-RU" dirty="0"/>
              <a:t> </a:t>
            </a:r>
            <a:r>
              <a:rPr lang="ru-RU" dirty="0" err="1"/>
              <a:t>ұлы</a:t>
            </a:r>
            <a:r>
              <a:rPr lang="ru-RU" dirty="0"/>
              <a:t> </a:t>
            </a:r>
            <a:r>
              <a:rPr lang="ru-RU" dirty="0" err="1"/>
              <a:t>мұраттар</a:t>
            </a:r>
            <a:r>
              <a:rPr lang="ru-RU" dirty="0"/>
              <a:t> </a:t>
            </a:r>
            <a:r>
              <a:rPr lang="ru-RU" dirty="0" err="1"/>
              <a:t>жолындағы</a:t>
            </a:r>
            <a:r>
              <a:rPr lang="ru-RU" dirty="0"/>
              <a:t> </a:t>
            </a:r>
            <a:r>
              <a:rPr lang="ru-RU" dirty="0" err="1"/>
              <a:t>ізгі</a:t>
            </a:r>
            <a:r>
              <a:rPr lang="ru-RU" dirty="0"/>
              <a:t>, </a:t>
            </a:r>
            <a:r>
              <a:rPr lang="ru-RU" dirty="0" err="1"/>
              <a:t>жалынды</a:t>
            </a:r>
            <a:r>
              <a:rPr lang="ru-RU" dirty="0"/>
              <a:t> </a:t>
            </a:r>
            <a:r>
              <a:rPr lang="ru-RU" dirty="0" err="1"/>
              <a:t>күресі</a:t>
            </a:r>
            <a:r>
              <a:rPr lang="ru-RU" dirty="0"/>
              <a:t> — </a:t>
            </a:r>
            <a:r>
              <a:rPr lang="ru-RU" dirty="0" err="1"/>
              <a:t>жырау</a:t>
            </a:r>
            <a:r>
              <a:rPr lang="ru-RU" dirty="0"/>
              <a:t> </a:t>
            </a:r>
            <a:r>
              <a:rPr lang="ru-RU" dirty="0" err="1"/>
              <a:t>мұраларында</a:t>
            </a:r>
            <a:r>
              <a:rPr lang="ru-RU" dirty="0"/>
              <a:t> </a:t>
            </a:r>
            <a:r>
              <a:rPr lang="ru-RU" dirty="0" err="1"/>
              <a:t>шынайы</a:t>
            </a:r>
            <a:r>
              <a:rPr lang="ru-RU" dirty="0"/>
              <a:t> </a:t>
            </a:r>
            <a:r>
              <a:rPr lang="ru-RU" dirty="0" err="1"/>
              <a:t>шыншылдықпен</a:t>
            </a:r>
            <a:r>
              <a:rPr lang="ru-RU" dirty="0"/>
              <a:t> </a:t>
            </a:r>
            <a:r>
              <a:rPr lang="ru-RU" dirty="0" err="1"/>
              <a:t>суреттеледі</a:t>
            </a:r>
            <a:r>
              <a:rPr lang="ru-RU" dirty="0"/>
              <a:t>. </a:t>
            </a:r>
            <a:r>
              <a:rPr lang="ru-RU" dirty="0" err="1"/>
              <a:t>Әсіресе</a:t>
            </a:r>
            <a:r>
              <a:rPr lang="ru-RU" dirty="0"/>
              <a:t>, </a:t>
            </a:r>
            <a:r>
              <a:rPr lang="ru-RU" dirty="0" err="1"/>
              <a:t>Бұқар</a:t>
            </a:r>
            <a:r>
              <a:rPr lang="ru-RU" dirty="0"/>
              <a:t> </a:t>
            </a:r>
            <a:r>
              <a:rPr lang="ru-RU" dirty="0" err="1"/>
              <a:t>Жырау</a:t>
            </a:r>
            <a:r>
              <a:rPr lang="ru-RU" dirty="0"/>
              <a:t> </a:t>
            </a:r>
            <a:r>
              <a:rPr lang="ru-RU" dirty="0" err="1"/>
              <a:t>толғауларында</a:t>
            </a:r>
            <a:r>
              <a:rPr lang="ru-RU" dirty="0"/>
              <a:t> </a:t>
            </a:r>
            <a:r>
              <a:rPr lang="ru-RU" dirty="0" err="1"/>
              <a:t>Ресей</a:t>
            </a:r>
            <a:r>
              <a:rPr lang="ru-RU" dirty="0"/>
              <a:t> </a:t>
            </a:r>
            <a:r>
              <a:rPr lang="ru-RU" dirty="0" err="1"/>
              <a:t>империясының</a:t>
            </a:r>
            <a:r>
              <a:rPr lang="ru-RU" dirty="0"/>
              <a:t> </a:t>
            </a:r>
            <a:r>
              <a:rPr lang="ru-RU" dirty="0" err="1"/>
              <a:t>отарлаушылық</a:t>
            </a:r>
            <a:r>
              <a:rPr lang="ru-RU" dirty="0"/>
              <a:t>, </a:t>
            </a:r>
            <a:r>
              <a:rPr lang="ru-RU" dirty="0" err="1"/>
              <a:t>басқыншылық</a:t>
            </a:r>
            <a:r>
              <a:rPr lang="ru-RU" dirty="0"/>
              <a:t> </a:t>
            </a:r>
            <a:r>
              <a:rPr lang="ru-RU" dirty="0" err="1"/>
              <a:t>саясаты</a:t>
            </a:r>
            <a:r>
              <a:rPr lang="ru-RU" dirty="0"/>
              <a:t>, </a:t>
            </a:r>
            <a:r>
              <a:rPr lang="ru-RU" dirty="0" err="1"/>
              <a:t>зұлымдық</a:t>
            </a:r>
            <a:r>
              <a:rPr lang="ru-RU" dirty="0"/>
              <a:t> </a:t>
            </a:r>
            <a:r>
              <a:rPr lang="ru-RU" dirty="0" err="1"/>
              <a:t>әрекеттері</a:t>
            </a:r>
            <a:r>
              <a:rPr lang="ru-RU" dirty="0"/>
              <a:t> </a:t>
            </a:r>
            <a:r>
              <a:rPr lang="ru-RU" dirty="0" err="1"/>
              <a:t>әшкереленеді</a:t>
            </a:r>
            <a:r>
              <a:rPr lang="ru-RU" dirty="0"/>
              <a:t>. </a:t>
            </a:r>
            <a:r>
              <a:rPr lang="ru-RU" dirty="0" err="1"/>
              <a:t>Мысалы</a:t>
            </a:r>
            <a:r>
              <a:rPr lang="ru-RU" dirty="0"/>
              <a:t>, “</a:t>
            </a:r>
            <a:r>
              <a:rPr lang="ru-RU" i="1" dirty="0" err="1">
                <a:hlinkClick r:id="rId2" tooltip="Қилы заман (мұндай бет жоқ)"/>
              </a:rPr>
              <a:t>Қилы</a:t>
            </a:r>
            <a:r>
              <a:rPr lang="ru-RU" i="1" dirty="0">
                <a:hlinkClick r:id="rId2" tooltip="Қилы заман (мұндай бет жоқ)"/>
              </a:rPr>
              <a:t> </a:t>
            </a:r>
            <a:r>
              <a:rPr lang="ru-RU" i="1" dirty="0" err="1">
                <a:hlinkClick r:id="rId2" tooltip="Қилы заман (мұндай бет жоқ)"/>
              </a:rPr>
              <a:t>заман</a:t>
            </a:r>
            <a:r>
              <a:rPr lang="ru-RU" dirty="0"/>
              <a:t>” </a:t>
            </a:r>
            <a:r>
              <a:rPr lang="ru-RU" dirty="0" err="1"/>
              <a:t>толғауындағы</a:t>
            </a:r>
            <a:r>
              <a:rPr lang="ru-RU" dirty="0"/>
              <a:t> </a:t>
            </a:r>
            <a:r>
              <a:rPr lang="ru-RU" dirty="0" err="1"/>
              <a:t>мына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жайлар</a:t>
            </a:r>
            <a:r>
              <a:rPr lang="ru-RU" dirty="0"/>
              <a:t> </a:t>
            </a:r>
            <a:r>
              <a:rPr lang="ru-RU" dirty="0" err="1"/>
              <a:t>табандап</a:t>
            </a:r>
            <a:r>
              <a:rPr lang="ru-RU" dirty="0"/>
              <a:t> </a:t>
            </a:r>
            <a:r>
              <a:rPr lang="ru-RU" dirty="0" err="1"/>
              <a:t>жылжып</a:t>
            </a:r>
            <a:r>
              <a:rPr lang="ru-RU" dirty="0"/>
              <a:t> </a:t>
            </a:r>
            <a:r>
              <a:rPr lang="ru-RU" dirty="0" err="1"/>
              <a:t>келе</a:t>
            </a:r>
            <a:r>
              <a:rPr lang="ru-RU" dirty="0"/>
              <a:t> </a:t>
            </a:r>
            <a:r>
              <a:rPr lang="ru-RU" dirty="0" err="1"/>
              <a:t>жатқан</a:t>
            </a:r>
            <a:r>
              <a:rPr lang="ru-RU" dirty="0"/>
              <a:t> </a:t>
            </a:r>
            <a:r>
              <a:rPr lang="ru-RU" dirty="0" err="1"/>
              <a:t>қайшылығы</a:t>
            </a:r>
            <a:r>
              <a:rPr lang="ru-RU" dirty="0"/>
              <a:t> мол </a:t>
            </a:r>
            <a:r>
              <a:rPr lang="ru-RU" dirty="0" err="1"/>
              <a:t>заманды</a:t>
            </a:r>
            <a:r>
              <a:rPr lang="ru-RU" dirty="0"/>
              <a:t> </a:t>
            </a:r>
            <a:r>
              <a:rPr lang="ru-RU" dirty="0" err="1"/>
              <a:t>елестетеді</a:t>
            </a:r>
            <a:r>
              <a:rPr lang="ru-RU" dirty="0"/>
              <a:t>:</a:t>
            </a: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67544" y="188640"/>
            <a:ext cx="7125113" cy="924475"/>
          </a:xfrm>
        </p:spPr>
        <p:txBody>
          <a:bodyPr/>
          <a:lstStyle/>
          <a:p>
            <a:r>
              <a:rPr lang="ru-RU" dirty="0" err="1" smtClean="0"/>
              <a:t>Толғаулары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4151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548680"/>
            <a:ext cx="7125113" cy="924475"/>
          </a:xfrm>
        </p:spPr>
        <p:txBody>
          <a:bodyPr/>
          <a:lstStyle/>
          <a:p>
            <a:r>
              <a:rPr lang="ru-RU" dirty="0" err="1" smtClean="0"/>
              <a:t>Толғаулары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39553" y="1772816"/>
            <a:ext cx="3600400" cy="4896543"/>
          </a:xfrm>
        </p:spPr>
        <p:txBody>
          <a:bodyPr>
            <a:normAutofit lnSpcReduction="10000"/>
          </a:bodyPr>
          <a:lstStyle/>
          <a:p>
            <a:r>
              <a:rPr lang="ru-RU" i="1" dirty="0"/>
              <a:t>“</a:t>
            </a:r>
            <a:r>
              <a:rPr lang="ru-RU" i="1" dirty="0" err="1"/>
              <a:t>Күнбатыстан</a:t>
            </a:r>
            <a:r>
              <a:rPr lang="ru-RU" i="1" dirty="0"/>
              <a:t> </a:t>
            </a:r>
            <a:r>
              <a:rPr lang="ru-RU" i="1" dirty="0" err="1"/>
              <a:t>бір</a:t>
            </a:r>
            <a:r>
              <a:rPr lang="ru-RU" i="1" dirty="0"/>
              <a:t> </a:t>
            </a:r>
            <a:r>
              <a:rPr lang="ru-RU" i="1" dirty="0" err="1"/>
              <a:t>дұшпан</a:t>
            </a:r>
            <a:r>
              <a:rPr lang="ru-RU" i="1" dirty="0"/>
              <a:t>,</a:t>
            </a:r>
            <a:br>
              <a:rPr lang="ru-RU" i="1" dirty="0"/>
            </a:br>
            <a:r>
              <a:rPr lang="ru-RU" i="1" dirty="0" err="1"/>
              <a:t>Ақырында</a:t>
            </a:r>
            <a:r>
              <a:rPr lang="ru-RU" i="1" dirty="0"/>
              <a:t> </a:t>
            </a:r>
            <a:r>
              <a:rPr lang="ru-RU" i="1" dirty="0" err="1"/>
              <a:t>шығар</a:t>
            </a:r>
            <a:r>
              <a:rPr lang="ru-RU" i="1" dirty="0"/>
              <a:t> </a:t>
            </a:r>
            <a:r>
              <a:rPr lang="ru-RU" i="1" dirty="0" err="1"/>
              <a:t>сол</a:t>
            </a:r>
            <a:r>
              <a:rPr lang="ru-RU" i="1" dirty="0"/>
              <a:t> </a:t>
            </a:r>
            <a:r>
              <a:rPr lang="ru-RU" i="1" dirty="0" err="1"/>
              <a:t>тұстан</a:t>
            </a:r>
            <a:r>
              <a:rPr lang="ru-RU" i="1" dirty="0"/>
              <a:t>.</a:t>
            </a:r>
            <a:br>
              <a:rPr lang="ru-RU" i="1" dirty="0"/>
            </a:br>
            <a:r>
              <a:rPr lang="ru-RU" i="1" dirty="0" err="1"/>
              <a:t>Өзі</a:t>
            </a:r>
            <a:r>
              <a:rPr lang="ru-RU" i="1" dirty="0"/>
              <a:t> </a:t>
            </a:r>
            <a:r>
              <a:rPr lang="ru-RU" i="1" dirty="0" err="1"/>
              <a:t>сары</a:t>
            </a:r>
            <a:r>
              <a:rPr lang="ru-RU" i="1" dirty="0"/>
              <a:t>, </a:t>
            </a:r>
            <a:r>
              <a:rPr lang="ru-RU" i="1" dirty="0" err="1"/>
              <a:t>көзі</a:t>
            </a:r>
            <a:r>
              <a:rPr lang="ru-RU" i="1" dirty="0"/>
              <a:t> </a:t>
            </a:r>
            <a:r>
              <a:rPr lang="ru-RU" i="1" dirty="0" err="1"/>
              <a:t>көк</a:t>
            </a:r>
            <a:r>
              <a:rPr lang="ru-RU" i="1" dirty="0"/>
              <a:t>,</a:t>
            </a:r>
            <a:br>
              <a:rPr lang="ru-RU" i="1" dirty="0"/>
            </a:br>
            <a:r>
              <a:rPr lang="ru-RU" i="1" dirty="0" err="1"/>
              <a:t>Діндарының</a:t>
            </a:r>
            <a:r>
              <a:rPr lang="ru-RU" i="1" dirty="0"/>
              <a:t> </a:t>
            </a:r>
            <a:r>
              <a:rPr lang="ru-RU" i="1" dirty="0" err="1"/>
              <a:t>аты</a:t>
            </a:r>
            <a:r>
              <a:rPr lang="ru-RU" i="1" dirty="0"/>
              <a:t> </a:t>
            </a:r>
            <a:r>
              <a:rPr lang="ru-RU" i="1" dirty="0" err="1"/>
              <a:t>боп</a:t>
            </a:r>
            <a:r>
              <a:rPr lang="ru-RU" i="1" dirty="0"/>
              <a:t>,</a:t>
            </a:r>
            <a:br>
              <a:rPr lang="ru-RU" i="1" dirty="0"/>
            </a:br>
            <a:r>
              <a:rPr lang="ru-RU" i="1" dirty="0" err="1"/>
              <a:t>Күншығысқа</a:t>
            </a:r>
            <a:r>
              <a:rPr lang="ru-RU" i="1" dirty="0"/>
              <a:t> </a:t>
            </a:r>
            <a:r>
              <a:rPr lang="ru-RU" i="1" dirty="0" err="1"/>
              <a:t>қарайды</a:t>
            </a:r>
            <a:r>
              <a:rPr lang="ru-RU" i="1" dirty="0"/>
              <a:t>.</a:t>
            </a:r>
            <a:br>
              <a:rPr lang="ru-RU" i="1" dirty="0"/>
            </a:br>
            <a:r>
              <a:rPr lang="ru-RU" i="1" dirty="0" err="1"/>
              <a:t>Шашын</a:t>
            </a:r>
            <a:r>
              <a:rPr lang="ru-RU" i="1" dirty="0"/>
              <a:t> </a:t>
            </a:r>
            <a:r>
              <a:rPr lang="ru-RU" i="1" dirty="0" err="1"/>
              <a:t>алмай</a:t>
            </a:r>
            <a:r>
              <a:rPr lang="ru-RU" i="1" dirty="0"/>
              <a:t>, </a:t>
            </a:r>
            <a:r>
              <a:rPr lang="ru-RU" i="1" dirty="0" err="1"/>
              <a:t>тарайды</a:t>
            </a:r>
            <a:r>
              <a:rPr lang="ru-RU" i="1" dirty="0"/>
              <a:t>,</a:t>
            </a:r>
            <a:br>
              <a:rPr lang="ru-RU" i="1" dirty="0"/>
            </a:br>
            <a:r>
              <a:rPr lang="ru-RU" i="1" dirty="0" err="1"/>
              <a:t>Құдайды</a:t>
            </a:r>
            <a:r>
              <a:rPr lang="ru-RU" i="1" dirty="0"/>
              <a:t> </a:t>
            </a:r>
            <a:r>
              <a:rPr lang="ru-RU" i="1" dirty="0" err="1"/>
              <a:t>білмес</a:t>
            </a:r>
            <a:r>
              <a:rPr lang="ru-RU" i="1" dirty="0"/>
              <a:t>, </a:t>
            </a:r>
            <a:r>
              <a:rPr lang="ru-RU" i="1" dirty="0" err="1"/>
              <a:t>діні</a:t>
            </a:r>
            <a:r>
              <a:rPr lang="ru-RU" i="1" dirty="0"/>
              <a:t> </a:t>
            </a:r>
            <a:r>
              <a:rPr lang="ru-RU" i="1" dirty="0" err="1"/>
              <a:t>жоқ</a:t>
            </a:r>
            <a:r>
              <a:rPr lang="ru-RU" i="1" dirty="0"/>
              <a:t>,</a:t>
            </a:r>
            <a:br>
              <a:rPr lang="ru-RU" i="1" dirty="0"/>
            </a:br>
            <a:r>
              <a:rPr lang="ru-RU" i="1" dirty="0" err="1"/>
              <a:t>Жамандықта</a:t>
            </a:r>
            <a:r>
              <a:rPr lang="ru-RU" i="1" dirty="0"/>
              <a:t> </a:t>
            </a:r>
            <a:r>
              <a:rPr lang="ru-RU" i="1" dirty="0" err="1"/>
              <a:t>міні</a:t>
            </a:r>
            <a:r>
              <a:rPr lang="ru-RU" i="1" dirty="0"/>
              <a:t> </a:t>
            </a:r>
            <a:r>
              <a:rPr lang="ru-RU" i="1" dirty="0" err="1"/>
              <a:t>жоқ</a:t>
            </a:r>
            <a:r>
              <a:rPr lang="ru-RU" i="1" dirty="0"/>
              <a:t>, </a:t>
            </a:r>
            <a:r>
              <a:rPr lang="ru-RU" i="1" dirty="0" err="1"/>
              <a:t>Затсыз</a:t>
            </a:r>
            <a:r>
              <a:rPr lang="ru-RU" i="1" dirty="0"/>
              <a:t>,</a:t>
            </a:r>
            <a:br>
              <a:rPr lang="ru-RU" i="1" dirty="0"/>
            </a:br>
            <a:r>
              <a:rPr lang="ru-RU" i="1" dirty="0" err="1"/>
              <a:t>тексіз</a:t>
            </a:r>
            <a:r>
              <a:rPr lang="ru-RU" i="1" dirty="0"/>
              <a:t> </a:t>
            </a:r>
            <a:r>
              <a:rPr lang="ru-RU" i="1" dirty="0" err="1"/>
              <a:t>бір</a:t>
            </a:r>
            <a:r>
              <a:rPr lang="ru-RU" i="1" dirty="0"/>
              <a:t> </a:t>
            </a:r>
            <a:r>
              <a:rPr lang="ru-RU" i="1" dirty="0" err="1"/>
              <a:t>кәпір</a:t>
            </a:r>
            <a:r>
              <a:rPr lang="ru-RU" i="1" dirty="0"/>
              <a:t>,</a:t>
            </a:r>
            <a:br>
              <a:rPr lang="ru-RU" i="1" dirty="0"/>
            </a:br>
            <a:r>
              <a:rPr lang="ru-RU" i="1" dirty="0" err="1"/>
              <a:t>Аузы</a:t>
            </a:r>
            <a:r>
              <a:rPr lang="ru-RU" i="1" dirty="0"/>
              <a:t>-басы </a:t>
            </a:r>
            <a:r>
              <a:rPr lang="ru-RU" i="1" dirty="0" err="1"/>
              <a:t>жүн</a:t>
            </a:r>
            <a:r>
              <a:rPr lang="ru-RU" i="1" dirty="0"/>
              <a:t> </a:t>
            </a:r>
            <a:r>
              <a:rPr lang="ru-RU" i="1" dirty="0" err="1"/>
              <a:t>кәпір</a:t>
            </a:r>
            <a:r>
              <a:rPr lang="ru-RU" i="1" dirty="0"/>
              <a:t>,</a:t>
            </a:r>
            <a:br>
              <a:rPr lang="ru-RU" i="1" dirty="0"/>
            </a:br>
            <a:r>
              <a:rPr lang="ru-RU" i="1" dirty="0" err="1"/>
              <a:t>Жемқорларға</a:t>
            </a:r>
            <a:r>
              <a:rPr lang="ru-RU" i="1" dirty="0"/>
              <a:t> </a:t>
            </a:r>
            <a:r>
              <a:rPr lang="ru-RU" i="1" dirty="0" err="1"/>
              <a:t>жем</a:t>
            </a:r>
            <a:r>
              <a:rPr lang="ru-RU" i="1" dirty="0"/>
              <a:t> </a:t>
            </a:r>
            <a:r>
              <a:rPr lang="ru-RU" i="1" dirty="0" err="1"/>
              <a:t>беріп</a:t>
            </a:r>
            <a:r>
              <a:rPr lang="ru-RU" i="1" dirty="0"/>
              <a:t>,</a:t>
            </a:r>
            <a:br>
              <a:rPr lang="ru-RU" i="1" dirty="0"/>
            </a:br>
            <a:r>
              <a:rPr lang="ru-RU" i="1" dirty="0" err="1"/>
              <a:t>Азды</a:t>
            </a:r>
            <a:r>
              <a:rPr lang="ru-RU" i="1" dirty="0"/>
              <a:t> </a:t>
            </a:r>
            <a:r>
              <a:rPr lang="ru-RU" i="1" dirty="0" err="1"/>
              <a:t>көпке</a:t>
            </a:r>
            <a:r>
              <a:rPr lang="ru-RU" i="1" dirty="0"/>
              <a:t> </a:t>
            </a:r>
            <a:r>
              <a:rPr lang="ru-RU" i="1" dirty="0" err="1"/>
              <a:t>теңгеріп</a:t>
            </a:r>
            <a:r>
              <a:rPr lang="ru-RU" i="1" dirty="0"/>
              <a:t>,</a:t>
            </a:r>
            <a:br>
              <a:rPr lang="ru-RU" i="1" dirty="0"/>
            </a:br>
            <a:r>
              <a:rPr lang="ru-RU" i="1" dirty="0"/>
              <a:t>Ел </a:t>
            </a:r>
            <a:r>
              <a:rPr lang="ru-RU" i="1" dirty="0" err="1"/>
              <a:t>қамын</a:t>
            </a:r>
            <a:r>
              <a:rPr lang="ru-RU" i="1" dirty="0"/>
              <a:t> </a:t>
            </a:r>
            <a:r>
              <a:rPr lang="ru-RU" i="1" dirty="0" err="1"/>
              <a:t>айтқан</a:t>
            </a:r>
            <a:r>
              <a:rPr lang="ru-RU" i="1" dirty="0"/>
              <a:t> </a:t>
            </a:r>
            <a:r>
              <a:rPr lang="ru-RU" i="1" dirty="0" err="1"/>
              <a:t>жақсыны</a:t>
            </a:r>
            <a:r>
              <a:rPr lang="ru-RU" i="1" dirty="0"/>
              <a:t>,</a:t>
            </a:r>
            <a:br>
              <a:rPr lang="ru-RU" i="1" dirty="0"/>
            </a:br>
            <a:r>
              <a:rPr lang="ru-RU" i="1" dirty="0" err="1"/>
              <a:t>Сөйлетпей</a:t>
            </a:r>
            <a:r>
              <a:rPr lang="ru-RU" i="1" dirty="0"/>
              <a:t> </a:t>
            </a:r>
            <a:r>
              <a:rPr lang="ru-RU" i="1" dirty="0" err="1"/>
              <a:t>ұрар</a:t>
            </a:r>
            <a:r>
              <a:rPr lang="ru-RU" i="1" dirty="0"/>
              <a:t> </a:t>
            </a:r>
            <a:r>
              <a:rPr lang="ru-RU" i="1" dirty="0" err="1"/>
              <a:t>ұртына</a:t>
            </a:r>
            <a:r>
              <a:rPr lang="ru-RU" i="1" dirty="0"/>
              <a:t>.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355976" y="1844824"/>
            <a:ext cx="4104456" cy="4680519"/>
          </a:xfrm>
        </p:spPr>
        <p:txBody>
          <a:bodyPr/>
          <a:lstStyle/>
          <a:p>
            <a:r>
              <a:rPr lang="ru-RU" i="1" dirty="0" err="1"/>
              <a:t>Бауыздамай</a:t>
            </a:r>
            <a:r>
              <a:rPr lang="ru-RU" i="1" dirty="0"/>
              <a:t> </a:t>
            </a:r>
            <a:r>
              <a:rPr lang="ru-RU" i="1" dirty="0" err="1"/>
              <a:t>ішер</a:t>
            </a:r>
            <a:r>
              <a:rPr lang="ru-RU" i="1" dirty="0"/>
              <a:t> </a:t>
            </a:r>
            <a:r>
              <a:rPr lang="ru-RU" i="1" dirty="0" err="1"/>
              <a:t>қаныңды</a:t>
            </a:r>
            <a:r>
              <a:rPr lang="ru-RU" i="1" dirty="0"/>
              <a:t>,</a:t>
            </a:r>
            <a:br>
              <a:rPr lang="ru-RU" i="1" dirty="0"/>
            </a:br>
            <a:r>
              <a:rPr lang="ru-RU" i="1" dirty="0" err="1"/>
              <a:t>Өлтірмей</a:t>
            </a:r>
            <a:r>
              <a:rPr lang="ru-RU" i="1" dirty="0"/>
              <a:t> </a:t>
            </a:r>
            <a:r>
              <a:rPr lang="ru-RU" i="1" dirty="0" err="1"/>
              <a:t>алар</a:t>
            </a:r>
            <a:r>
              <a:rPr lang="ru-RU" i="1" dirty="0"/>
              <a:t> </a:t>
            </a:r>
            <a:r>
              <a:rPr lang="ru-RU" i="1" dirty="0" err="1"/>
              <a:t>жаныңды</a:t>
            </a:r>
            <a:r>
              <a:rPr lang="ru-RU" i="1" dirty="0"/>
              <a:t>,</a:t>
            </a:r>
            <a:br>
              <a:rPr lang="ru-RU" i="1" dirty="0"/>
            </a:br>
            <a:r>
              <a:rPr lang="ru-RU" i="1" dirty="0" err="1"/>
              <a:t>Қағазға</a:t>
            </a:r>
            <a:r>
              <a:rPr lang="ru-RU" i="1" dirty="0"/>
              <a:t> </a:t>
            </a:r>
            <a:r>
              <a:rPr lang="ru-RU" i="1" dirty="0" err="1"/>
              <a:t>жазар</a:t>
            </a:r>
            <a:r>
              <a:rPr lang="ru-RU" i="1" dirty="0"/>
              <a:t> </a:t>
            </a:r>
            <a:r>
              <a:rPr lang="ru-RU" i="1" dirty="0" err="1"/>
              <a:t>малыңды</a:t>
            </a:r>
            <a:r>
              <a:rPr lang="ru-RU" i="1" dirty="0"/>
              <a:t>.</a:t>
            </a:r>
            <a:br>
              <a:rPr lang="ru-RU" i="1" dirty="0"/>
            </a:br>
            <a:r>
              <a:rPr lang="ru-RU" i="1" dirty="0" err="1"/>
              <a:t>Есен</a:t>
            </a:r>
            <a:r>
              <a:rPr lang="ru-RU" i="1" dirty="0"/>
              <a:t> </a:t>
            </a:r>
            <a:r>
              <a:rPr lang="ru-RU" i="1" dirty="0" err="1"/>
              <a:t>алар</a:t>
            </a:r>
            <a:r>
              <a:rPr lang="ru-RU" i="1" dirty="0"/>
              <a:t> </a:t>
            </a:r>
            <a:r>
              <a:rPr lang="ru-RU" i="1" dirty="0" err="1"/>
              <a:t>пұлыңмен</a:t>
            </a:r>
            <a:r>
              <a:rPr lang="ru-RU" i="1" dirty="0"/>
              <a:t>,</a:t>
            </a:r>
            <a:br>
              <a:rPr lang="ru-RU" i="1" dirty="0"/>
            </a:br>
            <a:r>
              <a:rPr lang="ru-RU" i="1" dirty="0"/>
              <a:t>Солдат </a:t>
            </a:r>
            <a:r>
              <a:rPr lang="ru-RU" i="1" dirty="0" err="1"/>
              <a:t>алар</a:t>
            </a:r>
            <a:r>
              <a:rPr lang="ru-RU" i="1" dirty="0"/>
              <a:t> </a:t>
            </a:r>
            <a:r>
              <a:rPr lang="ru-RU" i="1" dirty="0" err="1"/>
              <a:t>ұлыңнан</a:t>
            </a:r>
            <a:r>
              <a:rPr lang="ru-RU" i="1" dirty="0"/>
              <a:t>,</a:t>
            </a:r>
            <a:br>
              <a:rPr lang="ru-RU" i="1" dirty="0"/>
            </a:br>
            <a:r>
              <a:rPr lang="ru-RU" i="1" dirty="0" err="1"/>
              <a:t>Күндердің</a:t>
            </a:r>
            <a:r>
              <a:rPr lang="ru-RU" i="1" dirty="0"/>
              <a:t> </a:t>
            </a:r>
            <a:r>
              <a:rPr lang="ru-RU" i="1" dirty="0" err="1"/>
              <a:t>күні</a:t>
            </a:r>
            <a:r>
              <a:rPr lang="ru-RU" i="1" dirty="0"/>
              <a:t>, </a:t>
            </a:r>
            <a:r>
              <a:rPr lang="ru-RU" i="1" dirty="0" err="1"/>
              <a:t>Абылай</a:t>
            </a:r>
            <a:r>
              <a:rPr lang="ru-RU" i="1" dirty="0"/>
              <a:t>,</a:t>
            </a:r>
            <a:br>
              <a:rPr lang="ru-RU" i="1" dirty="0"/>
            </a:br>
            <a:r>
              <a:rPr lang="ru-RU" i="1" dirty="0" err="1"/>
              <a:t>Жаяулап</a:t>
            </a:r>
            <a:r>
              <a:rPr lang="ru-RU" i="1" dirty="0"/>
              <a:t> </a:t>
            </a:r>
            <a:r>
              <a:rPr lang="ru-RU" i="1" dirty="0" err="1"/>
              <a:t>келер</a:t>
            </a:r>
            <a:r>
              <a:rPr lang="ru-RU" i="1" dirty="0"/>
              <a:t> </a:t>
            </a:r>
            <a:r>
              <a:rPr lang="ru-RU" i="1" dirty="0" err="1"/>
              <a:t>жұртыңа</a:t>
            </a:r>
            <a:r>
              <a:rPr lang="ru-RU" i="1" dirty="0"/>
              <a:t>,</a:t>
            </a:r>
            <a:br>
              <a:rPr lang="ru-RU" i="1" dirty="0"/>
            </a:br>
            <a:r>
              <a:rPr lang="ru-RU" i="1" dirty="0" err="1"/>
              <a:t>Жағалы</a:t>
            </a:r>
            <a:r>
              <a:rPr lang="ru-RU" i="1" dirty="0"/>
              <a:t> </a:t>
            </a:r>
            <a:r>
              <a:rPr lang="ru-RU" i="1" dirty="0" err="1"/>
              <a:t>шекпен</a:t>
            </a:r>
            <a:r>
              <a:rPr lang="ru-RU" i="1" dirty="0"/>
              <a:t> </a:t>
            </a:r>
            <a:r>
              <a:rPr lang="ru-RU" i="1" dirty="0" err="1"/>
              <a:t>кигізіп</a:t>
            </a:r>
            <a:r>
              <a:rPr lang="ru-RU" i="1" dirty="0"/>
              <a:t>,</a:t>
            </a:r>
            <a:br>
              <a:rPr lang="ru-RU" i="1" dirty="0"/>
            </a:br>
            <a:r>
              <a:rPr lang="ru-RU" i="1" dirty="0" err="1"/>
              <a:t>Балды</a:t>
            </a:r>
            <a:r>
              <a:rPr lang="ru-RU" i="1" dirty="0"/>
              <a:t> май </a:t>
            </a:r>
            <a:r>
              <a:rPr lang="ru-RU" i="1" dirty="0" err="1"/>
              <a:t>жағар</a:t>
            </a:r>
            <a:r>
              <a:rPr lang="ru-RU" i="1" dirty="0"/>
              <a:t> </a:t>
            </a:r>
            <a:r>
              <a:rPr lang="ru-RU" i="1" dirty="0" err="1"/>
              <a:t>мұртыңа</a:t>
            </a:r>
            <a:r>
              <a:rPr lang="ru-RU" i="1" dirty="0"/>
              <a:t>,</a:t>
            </a:r>
            <a:br>
              <a:rPr lang="ru-RU" i="1" dirty="0"/>
            </a:br>
            <a:r>
              <a:rPr lang="ru-RU" i="1" dirty="0" err="1"/>
              <a:t>Есе</a:t>
            </a:r>
            <a:r>
              <a:rPr lang="ru-RU" i="1" dirty="0"/>
              <a:t> </a:t>
            </a:r>
            <a:r>
              <a:rPr lang="ru-RU" i="1" dirty="0" err="1"/>
              <a:t>тимес</a:t>
            </a:r>
            <a:r>
              <a:rPr lang="ru-RU" i="1" dirty="0"/>
              <a:t> </a:t>
            </a:r>
            <a:r>
              <a:rPr lang="ru-RU" i="1" dirty="0" err="1"/>
              <a:t>өзіңе</a:t>
            </a:r>
            <a:r>
              <a:rPr lang="ru-RU" i="1" dirty="0"/>
              <a:t>, </a:t>
            </a:r>
            <a:r>
              <a:rPr lang="ru-RU" i="1" dirty="0" err="1"/>
              <a:t>Есіктегі</a:t>
            </a:r>
            <a:r>
              <a:rPr lang="ru-RU" i="1" dirty="0"/>
              <a:t> </a:t>
            </a:r>
            <a:r>
              <a:rPr lang="ru-RU" i="1" dirty="0" err="1"/>
              <a:t>құлыңнан</a:t>
            </a:r>
            <a:r>
              <a:rPr lang="ru-RU" i="1" dirty="0"/>
              <a:t>.”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658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Мирас</a:t>
            </a:r>
            <a:r>
              <a:rPr lang="ru-RU" b="1" dirty="0"/>
              <a:t> </a:t>
            </a:r>
            <a:r>
              <a:rPr lang="ru-RU" b="1" dirty="0" err="1" smtClean="0"/>
              <a:t>толғаулар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«</a:t>
            </a:r>
            <a:r>
              <a:rPr lang="ru-RU" dirty="0" err="1"/>
              <a:t>Бірінші</a:t>
            </a:r>
            <a:r>
              <a:rPr lang="ru-RU" dirty="0"/>
              <a:t> </a:t>
            </a:r>
            <a:r>
              <a:rPr lang="ru-RU" dirty="0" err="1"/>
              <a:t>толғау</a:t>
            </a:r>
            <a:r>
              <a:rPr lang="ru-RU" dirty="0"/>
              <a:t>»</a:t>
            </a:r>
          </a:p>
          <a:p>
            <a:r>
              <a:rPr lang="ru-RU" dirty="0"/>
              <a:t>«</a:t>
            </a:r>
            <a:r>
              <a:rPr lang="ru-RU" dirty="0" err="1"/>
              <a:t>Күллі</a:t>
            </a:r>
            <a:r>
              <a:rPr lang="ru-RU" dirty="0"/>
              <a:t> </a:t>
            </a:r>
            <a:r>
              <a:rPr lang="ru-RU" dirty="0" err="1"/>
              <a:t>әлемді</a:t>
            </a:r>
            <a:r>
              <a:rPr lang="ru-RU" dirty="0"/>
              <a:t> </a:t>
            </a:r>
            <a:r>
              <a:rPr lang="ru-RU" dirty="0" err="1"/>
              <a:t>жаратқан</a:t>
            </a:r>
            <a:r>
              <a:rPr lang="ru-RU" dirty="0"/>
              <a:t>»</a:t>
            </a:r>
          </a:p>
          <a:p>
            <a:r>
              <a:rPr lang="ru-RU" dirty="0"/>
              <a:t>«</a:t>
            </a:r>
            <a:r>
              <a:rPr lang="ru-RU" dirty="0" err="1"/>
              <a:t>Құбылып</a:t>
            </a:r>
            <a:r>
              <a:rPr lang="ru-RU" dirty="0"/>
              <a:t> </a:t>
            </a:r>
            <a:r>
              <a:rPr lang="ru-RU" dirty="0" err="1"/>
              <a:t>тұрған</a:t>
            </a:r>
            <a:r>
              <a:rPr lang="ru-RU" dirty="0"/>
              <a:t> </a:t>
            </a:r>
            <a:r>
              <a:rPr lang="ru-RU" dirty="0" err="1"/>
              <a:t>бәйшешек</a:t>
            </a:r>
            <a:r>
              <a:rPr lang="ru-RU" dirty="0"/>
              <a:t>»</a:t>
            </a:r>
          </a:p>
          <a:p>
            <a:r>
              <a:rPr lang="ru-RU" dirty="0"/>
              <a:t>«Он </a:t>
            </a:r>
            <a:r>
              <a:rPr lang="ru-RU" dirty="0" err="1"/>
              <a:t>сегіз</a:t>
            </a:r>
            <a:r>
              <a:rPr lang="ru-RU" dirty="0"/>
              <a:t> </a:t>
            </a:r>
            <a:r>
              <a:rPr lang="ru-RU" dirty="0" err="1"/>
              <a:t>мың</a:t>
            </a:r>
            <a:r>
              <a:rPr lang="ru-RU" dirty="0"/>
              <a:t> </a:t>
            </a:r>
            <a:r>
              <a:rPr lang="ru-RU" dirty="0" err="1"/>
              <a:t>ғаламды</a:t>
            </a:r>
            <a:r>
              <a:rPr lang="ru-RU" dirty="0"/>
              <a:t> </a:t>
            </a:r>
            <a:r>
              <a:rPr lang="ru-RU" dirty="0" err="1"/>
              <a:t>жаратқан</a:t>
            </a:r>
            <a:r>
              <a:rPr lang="ru-RU" dirty="0"/>
              <a:t>»</a:t>
            </a:r>
          </a:p>
          <a:p>
            <a:r>
              <a:rPr lang="ru-RU" dirty="0"/>
              <a:t>«</a:t>
            </a:r>
            <a:r>
              <a:rPr lang="ru-RU" dirty="0" err="1"/>
              <a:t>Керей</a:t>
            </a:r>
            <a:r>
              <a:rPr lang="ru-RU" dirty="0"/>
              <a:t>, </a:t>
            </a:r>
            <a:r>
              <a:rPr lang="ru-RU" dirty="0" err="1"/>
              <a:t>қайда</a:t>
            </a:r>
            <a:r>
              <a:rPr lang="ru-RU" dirty="0"/>
              <a:t> </a:t>
            </a:r>
            <a:r>
              <a:rPr lang="ru-RU" dirty="0" err="1"/>
              <a:t>барасың</a:t>
            </a:r>
            <a:r>
              <a:rPr lang="ru-RU" dirty="0"/>
              <a:t>»</a:t>
            </a:r>
          </a:p>
          <a:p>
            <a:r>
              <a:rPr lang="ru-RU" dirty="0"/>
              <a:t>«</a:t>
            </a:r>
            <a:r>
              <a:rPr lang="ru-RU" dirty="0" err="1"/>
              <a:t>Әлемді</a:t>
            </a:r>
            <a:r>
              <a:rPr lang="ru-RU" dirty="0"/>
              <a:t> </a:t>
            </a:r>
            <a:r>
              <a:rPr lang="ru-RU" dirty="0" err="1"/>
              <a:t>түгел</a:t>
            </a:r>
            <a:r>
              <a:rPr lang="ru-RU" dirty="0"/>
              <a:t> </a:t>
            </a:r>
            <a:r>
              <a:rPr lang="ru-RU" dirty="0" err="1"/>
              <a:t>көрсе</a:t>
            </a:r>
            <a:r>
              <a:rPr lang="ru-RU" dirty="0"/>
              <a:t> де»</a:t>
            </a:r>
          </a:p>
          <a:p>
            <a:r>
              <a:rPr lang="ru-RU" dirty="0"/>
              <a:t>«Ай, </a:t>
            </a:r>
            <a:r>
              <a:rPr lang="ru-RU" dirty="0" err="1"/>
              <a:t>заман</a:t>
            </a:r>
            <a:r>
              <a:rPr lang="ru-RU" dirty="0"/>
              <a:t>-ай, </a:t>
            </a:r>
            <a:r>
              <a:rPr lang="ru-RU" dirty="0" err="1"/>
              <a:t>заман</a:t>
            </a:r>
            <a:r>
              <a:rPr lang="ru-RU" dirty="0"/>
              <a:t>-ай»</a:t>
            </a:r>
          </a:p>
          <a:p>
            <a:r>
              <a:rPr lang="ru-RU" dirty="0"/>
              <a:t>«</a:t>
            </a:r>
            <a:r>
              <a:rPr lang="ru-RU" dirty="0" err="1"/>
              <a:t>Абылай</a:t>
            </a:r>
            <a:r>
              <a:rPr lang="ru-RU" dirty="0"/>
              <a:t> </a:t>
            </a:r>
            <a:r>
              <a:rPr lang="ru-RU" dirty="0" err="1"/>
              <a:t>ханның</a:t>
            </a:r>
            <a:r>
              <a:rPr lang="ru-RU" dirty="0"/>
              <a:t> </a:t>
            </a:r>
            <a:r>
              <a:rPr lang="ru-RU" dirty="0" err="1"/>
              <a:t>қасында</a:t>
            </a:r>
            <a:r>
              <a:rPr lang="ru-RU" dirty="0"/>
              <a:t>»</a:t>
            </a:r>
          </a:p>
          <a:p>
            <a:r>
              <a:rPr lang="ru-RU" dirty="0"/>
              <a:t>«</a:t>
            </a:r>
            <a:r>
              <a:rPr lang="ru-RU" dirty="0" err="1"/>
              <a:t>Айналасын</a:t>
            </a:r>
            <a:r>
              <a:rPr lang="ru-RU" dirty="0"/>
              <a:t>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тұтқан</a:t>
            </a:r>
            <a:r>
              <a:rPr lang="ru-RU" dirty="0"/>
              <a:t>»</a:t>
            </a:r>
          </a:p>
          <a:p>
            <a:r>
              <a:rPr lang="ru-RU" dirty="0"/>
              <a:t>«Ай не </a:t>
            </a:r>
            <a:r>
              <a:rPr lang="ru-RU" dirty="0" err="1"/>
              <a:t>болар</a:t>
            </a:r>
            <a:r>
              <a:rPr lang="ru-RU" dirty="0"/>
              <a:t> </a:t>
            </a:r>
            <a:r>
              <a:rPr lang="ru-RU" dirty="0" err="1"/>
              <a:t>күннен</a:t>
            </a:r>
            <a:r>
              <a:rPr lang="ru-RU" dirty="0"/>
              <a:t> </a:t>
            </a:r>
            <a:r>
              <a:rPr lang="ru-RU" dirty="0" err="1"/>
              <a:t>соң</a:t>
            </a:r>
            <a:r>
              <a:rPr lang="ru-RU" dirty="0" smtClean="0"/>
              <a:t>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7121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TC102455596[[fn=Весна]]</Template>
  <TotalTime>13</TotalTime>
  <Words>340</Words>
  <Application>Microsoft Office PowerPoint</Application>
  <PresentationFormat>Экран (4:3)</PresentationFormat>
  <Paragraphs>31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Spring</vt:lpstr>
      <vt:lpstr>Бұқар жырау</vt:lpstr>
      <vt:lpstr>Қалқаманұлы, Бұқар жырау</vt:lpstr>
      <vt:lpstr>Өмірбаяны</vt:lpstr>
      <vt:lpstr>Өмірбаяны</vt:lpstr>
      <vt:lpstr>Өмірбаяны</vt:lpstr>
      <vt:lpstr>Толғаулары</vt:lpstr>
      <vt:lpstr>Толғаулары</vt:lpstr>
      <vt:lpstr>Мирас толғаулар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Бұқар жырау</dc:title>
  <dc:creator>1</dc:creator>
  <cp:lastModifiedBy>1</cp:lastModifiedBy>
  <cp:revision>4</cp:revision>
  <dcterms:created xsi:type="dcterms:W3CDTF">2013-01-18T02:54:36Z</dcterms:created>
  <dcterms:modified xsi:type="dcterms:W3CDTF">2013-01-18T07:08:11Z</dcterms:modified>
</cp:coreProperties>
</file>