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87" d="100"/>
          <a:sy n="87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4071942"/>
            <a:ext cx="6477000" cy="18288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Бұқар-жырау аудандық әдеби-өлкетану мұражайы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29306"/>
            <a:ext cx="3429024" cy="92869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Орындаған</a:t>
            </a:r>
            <a:r>
              <a:rPr lang="ru-RU" dirty="0"/>
              <a:t>;</a:t>
            </a:r>
            <a:r>
              <a:rPr lang="ru-RU" dirty="0" smtClean="0"/>
              <a:t> </a:t>
            </a:r>
            <a:r>
              <a:rPr lang="ru-RU" dirty="0" err="1" smtClean="0"/>
              <a:t>Исабава</a:t>
            </a:r>
            <a:r>
              <a:rPr lang="ru-RU" dirty="0" smtClean="0"/>
              <a:t> </a:t>
            </a:r>
            <a:r>
              <a:rPr lang="kk-KZ" dirty="0" smtClean="0"/>
              <a:t>Әйгерім </a:t>
            </a:r>
            <a:r>
              <a:rPr lang="ru-RU" dirty="0" smtClean="0"/>
              <a:t>9»А</a:t>
            </a:r>
            <a:r>
              <a:rPr lang="ru-RU" dirty="0" smtClean="0"/>
              <a:t>»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07535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                 </a:t>
            </a:r>
            <a:r>
              <a:rPr lang="ru-RU" dirty="0" err="1" smtClean="0"/>
              <a:t>Бұқар-жырау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Бұқар-жырау аудандық әдеби-өлкетану мұражайы Бұқар-жырау мәдениет және тілдер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бөліміне қарасты </a:t>
            </a:r>
            <a:r>
              <a:rPr lang="ru-RU" dirty="0" smtClean="0"/>
              <a:t>2001 </a:t>
            </a:r>
            <a:r>
              <a:rPr lang="ru-RU" dirty="0" err="1" smtClean="0"/>
              <a:t>жылы</a:t>
            </a:r>
            <a:r>
              <a:rPr lang="ru-RU" dirty="0" smtClean="0"/>
              <a:t> 9 </a:t>
            </a:r>
            <a:r>
              <a:rPr lang="ru-RU" dirty="0" err="1" smtClean="0"/>
              <a:t>сәуірде аудандық әдеби-өлкетану мұражайы болып</a:t>
            </a:r>
            <a:r>
              <a:rPr lang="ru-RU" dirty="0" smtClean="0"/>
              <a:t> </a:t>
            </a:r>
            <a:r>
              <a:rPr lang="ru-RU" dirty="0" err="1" smtClean="0"/>
              <a:t>ашылды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ауданы</a:t>
            </a:r>
            <a:r>
              <a:rPr lang="ru-RU" dirty="0" smtClean="0"/>
              <a:t> — 174,7 </a:t>
            </a:r>
            <a:r>
              <a:rPr lang="ru-RU" dirty="0" err="1" smtClean="0"/>
              <a:t>ш.м</a:t>
            </a:r>
            <a:r>
              <a:rPr lang="ru-RU" dirty="0" smtClean="0"/>
              <a:t>., </a:t>
            </a:r>
            <a:r>
              <a:rPr lang="ru-RU" dirty="0" err="1" smtClean="0"/>
              <a:t>экспозициялық </a:t>
            </a:r>
            <a:r>
              <a:rPr lang="ru-RU" dirty="0" smtClean="0"/>
              <a:t>– 102 </a:t>
            </a:r>
            <a:r>
              <a:rPr lang="ru-RU" dirty="0" err="1" smtClean="0"/>
              <a:t>ш.м</a:t>
            </a:r>
            <a:r>
              <a:rPr lang="ru-RU" dirty="0" smtClean="0"/>
              <a:t>., </a:t>
            </a:r>
            <a:r>
              <a:rPr lang="ru-RU" dirty="0" err="1" smtClean="0"/>
              <a:t>қор </a:t>
            </a:r>
            <a:r>
              <a:rPr lang="ru-RU" dirty="0" smtClean="0"/>
              <a:t>– 9.02 </a:t>
            </a:r>
            <a:r>
              <a:rPr lang="ru-RU" dirty="0" err="1" smtClean="0"/>
              <a:t>ш.м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err="1" smtClean="0"/>
              <a:t>Экспозициялар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86808" cy="4567238"/>
          </a:xfrm>
        </p:spPr>
        <p:txBody>
          <a:bodyPr>
            <a:noAutofit/>
          </a:bodyPr>
          <a:lstStyle/>
          <a:p>
            <a:r>
              <a:rPr lang="ru-RU" sz="1600" dirty="0" err="1" smtClean="0">
                <a:latin typeface="Comic Sans MS" pitchFamily="66" charset="0"/>
              </a:rPr>
              <a:t>Тематикалық бөлімдердің құрылымы тұрақты экспозициялар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және олардың қысқаша сипаттамасы</a:t>
            </a:r>
            <a:endParaRPr lang="ru-RU" sz="1600" dirty="0" smtClean="0">
              <a:latin typeface="Comic Sans MS" pitchFamily="66" charset="0"/>
            </a:endParaRPr>
          </a:p>
          <a:p>
            <a:r>
              <a:rPr lang="ru-RU" sz="1600" dirty="0" err="1" smtClean="0">
                <a:latin typeface="Comic Sans MS" pitchFamily="66" charset="0"/>
              </a:rPr>
              <a:t>Мұражайда үш экспозициялық </a:t>
            </a:r>
            <a:r>
              <a:rPr lang="ru-RU" sz="1600" dirty="0" smtClean="0">
                <a:latin typeface="Comic Sans MS" pitchFamily="66" charset="0"/>
              </a:rPr>
              <a:t>зал </a:t>
            </a:r>
            <a:r>
              <a:rPr lang="ru-RU" sz="1600" dirty="0" err="1" smtClean="0">
                <a:latin typeface="Comic Sans MS" pitchFamily="66" charset="0"/>
              </a:rPr>
              <a:t>жұмыс істейді</a:t>
            </a:r>
            <a:r>
              <a:rPr lang="ru-RU" sz="1600" dirty="0" smtClean="0">
                <a:latin typeface="Comic Sans MS" pitchFamily="66" charset="0"/>
              </a:rPr>
              <a:t>.</a:t>
            </a:r>
          </a:p>
          <a:p>
            <a:r>
              <a:rPr lang="ru-RU" sz="1600" dirty="0" err="1" smtClean="0">
                <a:latin typeface="Comic Sans MS" pitchFamily="66" charset="0"/>
              </a:rPr>
              <a:t>Жана-Арка</a:t>
            </a:r>
            <a:r>
              <a:rPr lang="ru-RU" sz="1600" dirty="0" smtClean="0">
                <a:latin typeface="Comic Sans MS" pitchFamily="66" charset="0"/>
              </a:rPr>
              <a:t> 1 зал: </a:t>
            </a:r>
            <a:r>
              <a:rPr lang="ru-RU" sz="1600" dirty="0" err="1" smtClean="0">
                <a:latin typeface="Comic Sans MS" pitchFamily="66" charset="0"/>
              </a:rPr>
              <a:t>Тарихи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тұлғалар</a:t>
            </a:r>
            <a:endParaRPr lang="ru-RU" sz="1600" dirty="0" smtClean="0">
              <a:latin typeface="Comic Sans MS" pitchFamily="66" charset="0"/>
            </a:endParaRPr>
          </a:p>
          <a:p>
            <a:r>
              <a:rPr lang="ru-RU" sz="1600" dirty="0" smtClean="0">
                <a:latin typeface="Comic Sans MS" pitchFamily="66" charset="0"/>
              </a:rPr>
              <a:t>• </a:t>
            </a:r>
            <a:r>
              <a:rPr lang="ru-RU" sz="1600" dirty="0" err="1" smtClean="0">
                <a:latin typeface="Comic Sans MS" pitchFamily="66" charset="0"/>
              </a:rPr>
              <a:t>Ботақарадан Ботақараға дейін</a:t>
            </a:r>
            <a:r>
              <a:rPr lang="ru-RU" sz="1600" dirty="0" smtClean="0">
                <a:latin typeface="Comic Sans MS" pitchFamily="66" charset="0"/>
              </a:rPr>
              <a:t> • </a:t>
            </a:r>
            <a:r>
              <a:rPr lang="ru-RU" sz="1600" dirty="0" err="1" smtClean="0">
                <a:latin typeface="Comic Sans MS" pitchFamily="66" charset="0"/>
              </a:rPr>
              <a:t>Ұлы Отан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c</a:t>
            </a:r>
            <a:r>
              <a:rPr lang="ru-RU" sz="1600" dirty="0" err="1" smtClean="0">
                <a:latin typeface="Comic Sans MS" pitchFamily="66" charset="0"/>
              </a:rPr>
              <a:t>оғысының ардагерлері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Ауған соғысының ардагерлері</a:t>
            </a:r>
            <a:r>
              <a:rPr lang="ru-RU" sz="1600" dirty="0" smtClean="0">
                <a:latin typeface="Comic Sans MS" pitchFamily="66" charset="0"/>
              </a:rPr>
              <a:t> • </a:t>
            </a:r>
            <a:r>
              <a:rPr lang="ru-RU" sz="1600" dirty="0" err="1" smtClean="0">
                <a:latin typeface="Comic Sans MS" pitchFamily="66" charset="0"/>
              </a:rPr>
              <a:t>Тың игерушілер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ауданның құрметті азаматтары</a:t>
            </a:r>
            <a:r>
              <a:rPr lang="ru-RU" sz="1600" dirty="0" smtClean="0">
                <a:latin typeface="Comic Sans MS" pitchFamily="66" charset="0"/>
              </a:rPr>
              <a:t> • Адам </a:t>
            </a:r>
            <a:r>
              <a:rPr lang="ru-RU" sz="1600" dirty="0" err="1" smtClean="0">
                <a:latin typeface="Comic Sans MS" pitchFamily="66" charset="0"/>
              </a:rPr>
              <a:t>еңбекпен даңқты </a:t>
            </a:r>
            <a:r>
              <a:rPr lang="ru-RU" sz="1600" dirty="0" smtClean="0">
                <a:latin typeface="Comic Sans MS" pitchFamily="66" charset="0"/>
              </a:rPr>
              <a:t>(</a:t>
            </a:r>
            <a:r>
              <a:rPr lang="ru-RU" sz="1600" dirty="0" err="1" smtClean="0">
                <a:latin typeface="Comic Sans MS" pitchFamily="66" charset="0"/>
              </a:rPr>
              <a:t>халықтық білім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аймағында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ғылымда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мәдениетте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спортта</a:t>
            </a:r>
            <a:r>
              <a:rPr lang="ru-RU" sz="1600" dirty="0" smtClean="0">
                <a:latin typeface="Comic Sans MS" pitchFamily="66" charset="0"/>
              </a:rPr>
              <a:t>) • </a:t>
            </a:r>
            <a:r>
              <a:rPr lang="ru-RU" sz="1600" dirty="0" err="1" smtClean="0">
                <a:latin typeface="Comic Sans MS" pitchFamily="66" charset="0"/>
              </a:rPr>
              <a:t>Қазақ халқының тұрмысы</a:t>
            </a:r>
            <a:endParaRPr lang="ru-RU" sz="1600" dirty="0" smtClean="0">
              <a:latin typeface="Comic Sans MS" pitchFamily="66" charset="0"/>
            </a:endParaRPr>
          </a:p>
          <a:p>
            <a:r>
              <a:rPr lang="ru-RU" sz="1600" dirty="0" smtClean="0">
                <a:latin typeface="Comic Sans MS" pitchFamily="66" charset="0"/>
              </a:rPr>
              <a:t>2 зал: </a:t>
            </a:r>
            <a:r>
              <a:rPr lang="ru-RU" sz="1600" dirty="0" err="1" smtClean="0">
                <a:latin typeface="Comic Sans MS" pitchFamily="66" charset="0"/>
              </a:rPr>
              <a:t>Мәдениет, тұрмыс, </a:t>
            </a:r>
            <a:r>
              <a:rPr lang="ru-RU" sz="1600" dirty="0" smtClean="0">
                <a:latin typeface="Comic Sans MS" pitchFamily="66" charset="0"/>
              </a:rPr>
              <a:t>этнография</a:t>
            </a:r>
          </a:p>
          <a:p>
            <a:r>
              <a:rPr lang="ru-RU" sz="1600" dirty="0" smtClean="0">
                <a:latin typeface="Comic Sans MS" pitchFamily="66" charset="0"/>
              </a:rPr>
              <a:t>=3 зал: </a:t>
            </a:r>
            <a:r>
              <a:rPr lang="ru-RU" sz="1600" dirty="0" err="1" smtClean="0">
                <a:latin typeface="Comic Sans MS" pitchFamily="66" charset="0"/>
              </a:rPr>
              <a:t>Бұқар жырау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ауданының картасы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қазіргі кездегі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ауданның күнделікті тұрмысы</a:t>
            </a:r>
            <a:endParaRPr lang="ru-RU" sz="1600" dirty="0" smtClean="0">
              <a:latin typeface="Comic Sans MS" pitchFamily="66" charset="0"/>
            </a:endParaRPr>
          </a:p>
          <a:p>
            <a:r>
              <a:rPr lang="ru-RU" sz="1600" dirty="0" smtClean="0">
                <a:latin typeface="Comic Sans MS" pitchFamily="66" charset="0"/>
              </a:rPr>
              <a:t>• </a:t>
            </a:r>
            <a:r>
              <a:rPr lang="ru-RU" sz="1600" dirty="0" err="1" smtClean="0">
                <a:latin typeface="Comic Sans MS" pitchFamily="66" charset="0"/>
              </a:rPr>
              <a:t>Фитохимия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институтының басты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қызметі, </a:t>
            </a:r>
            <a:r>
              <a:rPr lang="ru-RU" sz="1600" dirty="0" smtClean="0">
                <a:latin typeface="Comic Sans MS" pitchFamily="66" charset="0"/>
              </a:rPr>
              <a:t>ҚАЗАҚМЫС </a:t>
            </a:r>
            <a:r>
              <a:rPr lang="ru-RU" sz="1600" dirty="0" err="1" smtClean="0">
                <a:latin typeface="Comic Sans MS" pitchFamily="66" charset="0"/>
              </a:rPr>
              <a:t>Корпорациясы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Қарағанды ғылыми-ауылшаруашылық зерттеу</a:t>
            </a:r>
            <a:r>
              <a:rPr lang="ru-RU" sz="1600" dirty="0" smtClean="0">
                <a:latin typeface="Comic Sans MS" pitchFamily="66" charset="0"/>
              </a:rPr>
              <a:t> институты, </a:t>
            </a:r>
            <a:r>
              <a:rPr lang="ru-RU" sz="1600" dirty="0" err="1" smtClean="0">
                <a:latin typeface="Comic Sans MS" pitchFamily="66" charset="0"/>
              </a:rPr>
              <a:t>«Халық Қаһарманы» иегері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ауыл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шаруашылығының </a:t>
            </a:r>
            <a:r>
              <a:rPr lang="ru-RU" sz="1600" dirty="0" smtClean="0">
                <a:latin typeface="Comic Sans MS" pitchFamily="66" charset="0"/>
              </a:rPr>
              <a:t>агрономы А. </a:t>
            </a:r>
            <a:r>
              <a:rPr lang="ru-RU" sz="1600" dirty="0" err="1" smtClean="0">
                <a:latin typeface="Comic Sans MS" pitchFamily="66" charset="0"/>
              </a:rPr>
              <a:t>Христенконың құрметіне арналған көрме; сонымен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қоса өсімдіктер және жануарлар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әлемі </a:t>
            </a:r>
            <a:r>
              <a:rPr lang="ru-RU" sz="1600" dirty="0" smtClean="0">
                <a:latin typeface="Comic Sans MS" pitchFamily="66" charset="0"/>
              </a:rPr>
              <a:t>(</a:t>
            </a:r>
            <a:r>
              <a:rPr lang="ru-RU" sz="1600" dirty="0" err="1" smtClean="0">
                <a:latin typeface="Comic Sans MS" pitchFamily="66" charset="0"/>
              </a:rPr>
              <a:t>терілер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мүйіздер, тулыптар</a:t>
            </a:r>
            <a:r>
              <a:rPr lang="ru-RU" sz="1600" dirty="0" smtClean="0">
                <a:latin typeface="Comic Sans MS" pitchFamily="66" charset="0"/>
              </a:rPr>
              <a:t>).</a:t>
            </a:r>
            <a:endParaRPr lang="ru-RU" sz="1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Ғылыми-зерттеу және жинақтау жұмыстары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Мұражайдың ғылыми зерттеу</a:t>
            </a:r>
            <a:r>
              <a:rPr lang="ru-RU" dirty="0" smtClean="0"/>
              <a:t> </a:t>
            </a:r>
            <a:r>
              <a:rPr lang="ru-RU" dirty="0" err="1" smtClean="0"/>
              <a:t>және жинақтау жұмыстары Бұхар жырау</a:t>
            </a:r>
            <a:r>
              <a:rPr lang="ru-RU" dirty="0" smtClean="0"/>
              <a:t> </a:t>
            </a:r>
            <a:r>
              <a:rPr lang="ru-RU" dirty="0" err="1" smtClean="0"/>
              <a:t>ауданының </a:t>
            </a:r>
            <a:r>
              <a:rPr lang="ru-RU" dirty="0" smtClean="0"/>
              <a:t>80 </a:t>
            </a:r>
            <a:r>
              <a:rPr lang="ru-RU" dirty="0" err="1" smtClean="0"/>
              <a:t>жылдығына байланысты</a:t>
            </a:r>
            <a:r>
              <a:rPr lang="ru-RU" dirty="0" smtClean="0"/>
              <a:t> </a:t>
            </a:r>
            <a:r>
              <a:rPr lang="ru-RU" dirty="0" err="1" smtClean="0"/>
              <a:t>мұражай қорына жиналған тарихи</a:t>
            </a:r>
            <a:r>
              <a:rPr lang="ru-RU" dirty="0" smtClean="0"/>
              <a:t> </a:t>
            </a:r>
            <a:r>
              <a:rPr lang="ru-RU" dirty="0" err="1" smtClean="0"/>
              <a:t>деректерді</a:t>
            </a:r>
            <a:r>
              <a:rPr lang="ru-RU" dirty="0" smtClean="0"/>
              <a:t> </a:t>
            </a:r>
            <a:r>
              <a:rPr lang="ru-RU" dirty="0" err="1" smtClean="0"/>
              <a:t>талдау</a:t>
            </a:r>
            <a:r>
              <a:rPr lang="ru-RU" dirty="0" smtClean="0"/>
              <a:t>, </a:t>
            </a:r>
            <a:r>
              <a:rPr lang="ru-RU" dirty="0" err="1" smtClean="0"/>
              <a:t>жүйелеу</a:t>
            </a:r>
            <a:r>
              <a:rPr lang="ru-RU" dirty="0" smtClean="0"/>
              <a:t>, </a:t>
            </a:r>
            <a:r>
              <a:rPr lang="ru-RU" dirty="0" err="1" smtClean="0"/>
              <a:t>зерделеу</a:t>
            </a:r>
            <a:r>
              <a:rPr lang="ru-RU" dirty="0" smtClean="0"/>
              <a:t> </a:t>
            </a:r>
            <a:r>
              <a:rPr lang="ru-RU" dirty="0" err="1" smtClean="0"/>
              <a:t>бағытында жүргізілуде</a:t>
            </a:r>
            <a:r>
              <a:rPr lang="ru-RU" dirty="0" smtClean="0"/>
              <a:t>. </a:t>
            </a:r>
            <a:r>
              <a:rPr lang="ru-RU" dirty="0" err="1" smtClean="0"/>
              <a:t>Ғылыми қор және есептеп-сақтау жұмыстары.</a:t>
            </a:r>
            <a:r>
              <a:rPr lang="ru-RU" dirty="0" smtClean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жәдігерлер </a:t>
            </a:r>
            <a:r>
              <a:rPr lang="ru-RU" dirty="0" smtClean="0"/>
              <a:t>саны — 3800, </a:t>
            </a:r>
            <a:r>
              <a:rPr lang="ru-RU" dirty="0" err="1" smtClean="0"/>
              <a:t>оның </a:t>
            </a:r>
            <a:r>
              <a:rPr lang="ru-RU" dirty="0" smtClean="0"/>
              <a:t>2744 —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қор</a:t>
            </a:r>
            <a:r>
              <a:rPr lang="ru-RU" dirty="0" smtClean="0"/>
              <a:t>, 1056 — </a:t>
            </a:r>
            <a:r>
              <a:rPr lang="ru-RU" dirty="0" err="1" smtClean="0"/>
              <a:t>ғылыми-қосымша қор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«Сары-Арқа» аудан</a:t>
            </a:r>
            <a:r>
              <a:rPr lang="ru-RU" dirty="0" smtClean="0"/>
              <a:t> </a:t>
            </a:r>
            <a:r>
              <a:rPr lang="ru-RU" dirty="0" err="1" smtClean="0"/>
              <a:t>газетінде</a:t>
            </a:r>
            <a:r>
              <a:rPr lang="ru-RU" dirty="0" smtClean="0"/>
              <a:t> </a:t>
            </a:r>
            <a:r>
              <a:rPr lang="ru-RU" dirty="0" err="1" smtClean="0"/>
              <a:t>жарияланған мақалалар: </a:t>
            </a:r>
            <a:r>
              <a:rPr lang="ru-RU" dirty="0" smtClean="0"/>
              <a:t>«Жан </a:t>
            </a:r>
            <a:r>
              <a:rPr lang="ru-RU" dirty="0" err="1" smtClean="0"/>
              <a:t>жарасы</a:t>
            </a:r>
            <a:r>
              <a:rPr lang="ru-RU" dirty="0" smtClean="0"/>
              <a:t> – </a:t>
            </a:r>
            <a:r>
              <a:rPr lang="ru-RU" dirty="0" err="1" smtClean="0"/>
              <a:t>Ауғанстан</a:t>
            </a:r>
            <a:r>
              <a:rPr lang="ru-RU" dirty="0" smtClean="0"/>
              <a:t>», «</a:t>
            </a:r>
            <a:r>
              <a:rPr lang="ru-RU" dirty="0" err="1" smtClean="0"/>
              <a:t>Ерлердің ісі</a:t>
            </a:r>
            <a:r>
              <a:rPr lang="ru-RU" dirty="0" smtClean="0"/>
              <a:t> </a:t>
            </a:r>
            <a:r>
              <a:rPr lang="ru-RU" dirty="0" err="1" smtClean="0"/>
              <a:t>мәңгілік</a:t>
            </a:r>
            <a:r>
              <a:rPr lang="ru-RU" dirty="0" smtClean="0"/>
              <a:t>», «</a:t>
            </a:r>
            <a:r>
              <a:rPr lang="ru-RU" dirty="0" err="1" smtClean="0"/>
              <a:t>Тартымды</a:t>
            </a:r>
            <a:r>
              <a:rPr lang="ru-RU" dirty="0" smtClean="0"/>
              <a:t> шара», «</a:t>
            </a:r>
            <a:r>
              <a:rPr lang="ru-RU" dirty="0" err="1" smtClean="0"/>
              <a:t>Алаш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туған арысым</a:t>
            </a:r>
            <a:r>
              <a:rPr lang="ru-RU" dirty="0" smtClean="0"/>
              <a:t>», «</a:t>
            </a:r>
            <a:r>
              <a:rPr lang="ru-RU" dirty="0" err="1" smtClean="0"/>
              <a:t>Ботақара тарихы</a:t>
            </a:r>
            <a:r>
              <a:rPr lang="ru-RU" dirty="0" smtClean="0"/>
              <a:t> </a:t>
            </a:r>
            <a:r>
              <a:rPr lang="ru-RU" dirty="0" err="1" smtClean="0"/>
              <a:t>зерттелу</a:t>
            </a:r>
            <a:r>
              <a:rPr lang="ru-RU" dirty="0" smtClean="0"/>
              <a:t> </a:t>
            </a:r>
            <a:r>
              <a:rPr lang="ru-RU" dirty="0" err="1" smtClean="0"/>
              <a:t>үстінде</a:t>
            </a:r>
            <a:r>
              <a:rPr lang="ru-RU" dirty="0" smtClean="0"/>
              <a:t>», «</a:t>
            </a:r>
            <a:r>
              <a:rPr lang="ru-RU" dirty="0" err="1" smtClean="0"/>
              <a:t>Сайқымазақ ойыншықтар әлемі</a:t>
            </a:r>
            <a:r>
              <a:rPr lang="ru-RU" dirty="0" smtClean="0"/>
              <a:t>», «</a:t>
            </a:r>
            <a:r>
              <a:rPr lang="ru-RU" dirty="0" err="1" smtClean="0"/>
              <a:t>Ауыл</a:t>
            </a:r>
            <a:r>
              <a:rPr lang="ru-RU" dirty="0" smtClean="0"/>
              <a:t> </a:t>
            </a:r>
            <a:r>
              <a:rPr lang="ru-RU" dirty="0" err="1" smtClean="0"/>
              <a:t>өмірінің қызықты беттері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Раритеттер</a:t>
            </a:r>
            <a:r>
              <a:rPr lang="ru-RU" dirty="0" smtClean="0"/>
              <a:t> мен </a:t>
            </a:r>
            <a:r>
              <a:rPr lang="ru-RU" dirty="0" err="1" smtClean="0"/>
              <a:t>мұражай жинақтары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307312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071802" y="1428736"/>
            <a:ext cx="5715040" cy="54292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Қызыл қыштан жасалған керамикалық құмыра, қыш құмыра.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Үтіктер: булы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және шойын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ХІХ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ғ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 30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жылғы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патефон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және теледидары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«Рекорд»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Метеорит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бөлшегі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1935 ж.,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 –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ші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фарфор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шебері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Кузнецовтың таңбасымен құйылған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тарелке.</a:t>
            </a:r>
          </a:p>
          <a:p>
            <a:pPr algn="ctr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Ағаш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май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шайқағыш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1940 ж.,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ағаш леген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1940 ж.,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бүтін ағаштан жасалған ыдыс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табақ,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19–20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ғғ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көйлек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—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қол тоқыма,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1940 ж.,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ұршық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1940 ж.,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күміс түйме, тұтқасы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бар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күміс айна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1901 ж.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Фотоаппарат 1935 ж., С. И.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Мосинның мылтығы,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19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ғасыр аяғы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Метрика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кітабы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1910 ж.</a:t>
            </a:r>
          </a:p>
          <a:p>
            <a:pPr algn="ctr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Кітаптар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: Л. Толстой «Отец Сергий», 1912 ж., «Война и мир» 1952 ж., М.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Горькийдің кітабы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1946ж.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Икона 1908 ж.,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ташбих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1926ж.,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Құран,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1854ж.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шығарылған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428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Бұқар-жырау аудандық әдеби-өлкетану мұражайы</vt:lpstr>
      <vt:lpstr>                 Бұқар-жырау</vt:lpstr>
      <vt:lpstr>             Экспозициялар</vt:lpstr>
      <vt:lpstr>Ғылыми-зерттеу және жинақтау жұмыстары</vt:lpstr>
      <vt:lpstr>Раритеттер мен мұражай жинақтары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Бұқар-жырау аудандық әдеби-өлкетану мұражайы</dc:title>
  <dc:creator>admin</dc:creator>
  <cp:lastModifiedBy>1</cp:lastModifiedBy>
  <cp:revision>5</cp:revision>
  <dcterms:created xsi:type="dcterms:W3CDTF">2013-01-17T16:46:56Z</dcterms:created>
  <dcterms:modified xsi:type="dcterms:W3CDTF">2013-01-18T07:10:08Z</dcterms:modified>
</cp:coreProperties>
</file>