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19"/>
  </p:notesMasterIdLst>
  <p:sldIdLst>
    <p:sldId id="257" r:id="rId2"/>
    <p:sldId id="258" r:id="rId3"/>
    <p:sldId id="271" r:id="rId4"/>
    <p:sldId id="281" r:id="rId5"/>
    <p:sldId id="267" r:id="rId6"/>
    <p:sldId id="274" r:id="rId7"/>
    <p:sldId id="275" r:id="rId8"/>
    <p:sldId id="278" r:id="rId9"/>
    <p:sldId id="284" r:id="rId10"/>
    <p:sldId id="282" r:id="rId11"/>
    <p:sldId id="279" r:id="rId12"/>
    <p:sldId id="280" r:id="rId13"/>
    <p:sldId id="272" r:id="rId14"/>
    <p:sldId id="276" r:id="rId15"/>
    <p:sldId id="273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3AF3B-D303-4917-A06E-0E8F0E238099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A04A8-F444-49C1-99C1-F74A510A8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748665-A954-46AC-908F-FDD49D90D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266D-6AD0-465F-9B29-E7A59C22E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F6E9-2D71-43BF-A625-CD4785005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4228EF-65C1-4ED3-9FEE-E81506585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C821AC-D0A0-472B-8A0F-52988DA8C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B863-B1E0-4BD5-83EE-705AA3790C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625B-421B-4134-A24F-79C709E47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032AD9-C106-4F32-8768-4B206A1AA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1BE2-2E9A-497B-93A2-1B3B0F511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6E61D-D45B-488C-A7BE-9EF929E5C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4B4099-A610-4C2E-92BE-496F1382C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4077ED-39D2-4B32-A082-0AEDA243E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357166"/>
            <a:ext cx="7429552" cy="17367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«</a:t>
            </a:r>
            <a:r>
              <a:rPr lang="kk-KZ" sz="2400" dirty="0" smtClean="0"/>
              <a:t>Қазақстан тарихы </a:t>
            </a:r>
            <a:r>
              <a:rPr lang="ru-RU" sz="2400" dirty="0" smtClean="0"/>
              <a:t>» </a:t>
            </a:r>
            <a:r>
              <a:rPr lang="ru-RU" sz="2400" dirty="0" err="1" smtClean="0"/>
              <a:t>пәні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Слайд-дәріс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err="1" smtClean="0"/>
              <a:t>тақырыбы: Ежелгі</a:t>
            </a:r>
            <a:r>
              <a:rPr lang="ru-RU" sz="2800" dirty="0" smtClean="0"/>
              <a:t> </a:t>
            </a:r>
            <a:r>
              <a:rPr lang="ru-RU" sz="2800" dirty="0" err="1" smtClean="0"/>
              <a:t>дәуірдегі Қазақстан</a:t>
            </a:r>
            <a:endParaRPr lang="ru-RU" sz="28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373216"/>
            <a:ext cx="7232650" cy="26511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80000"/>
              </a:lnSpc>
            </a:pPr>
            <a:r>
              <a:rPr lang="ru-RU" sz="1800" dirty="0" err="1" smtClean="0">
                <a:solidFill>
                  <a:schemeClr val="tx2"/>
                </a:solidFill>
              </a:rPr>
              <a:t>құрастырушы:  тарих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пәнінің мұғалімі Смагулова</a:t>
            </a:r>
            <a:r>
              <a:rPr lang="ru-RU" sz="1800" dirty="0" smtClean="0">
                <a:solidFill>
                  <a:schemeClr val="tx2"/>
                </a:solidFill>
              </a:rPr>
              <a:t> Қ.Е.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6022452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ЖОҒАРҒЫ ПАЛЕОЛИТ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39752" y="5949280"/>
            <a:ext cx="4392488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Баспаналарды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салу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ИЛЛЮСТР-Я ИСТ КАЗАХСТ\History1Rus\data\11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1268760"/>
            <a:ext cx="625475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28676" y="404664"/>
            <a:ext cx="3671516" cy="72943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ПАЛЕОЛИТ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(древний каменный век)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МЕЗОЛИТ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(орта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тас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ғасыры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57422" y="2071678"/>
            <a:ext cx="4357718" cy="461665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Б.з.д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 Х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V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мыңж.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28676" y="3143248"/>
            <a:ext cx="3743524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Каспий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маңы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Тұран аймағы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43240" y="4429132"/>
            <a:ext cx="2786082" cy="1631216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Тұрақтар: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Дұзбай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Селети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Ерейментау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Шахбағатасай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МЕЗОЛИТ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75656" y="5765194"/>
            <a:ext cx="6192688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</a:rPr>
              <a:t>Салынбалы еңбек құралдары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F:\ИЛЛЮСТР-Я ИСТ КАЗАХСТ\History1Rus\data\1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5239"/>
            <a:ext cx="3960440" cy="4179986"/>
          </a:xfrm>
          <a:prstGeom prst="rect">
            <a:avLst/>
          </a:prstGeom>
          <a:noFill/>
        </p:spPr>
      </p:pic>
      <p:pic>
        <p:nvPicPr>
          <p:cNvPr id="3076" name="Picture 4" descr="F:\ИЛЛЮСТР-Я ИСТ КАЗАХСТ\History1Rus\data\12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884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28676" y="404664"/>
            <a:ext cx="3671516" cy="72943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ПАЛЕОЛИТ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(древний каменный век)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НЕОЛИТ</a:t>
            </a:r>
          </a:p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(жаңа тас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ғасыры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56668" y="1772816"/>
            <a:ext cx="3743524" cy="461665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Б.з.д.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V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–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III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мыңж.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71670" y="2962817"/>
            <a:ext cx="4857784" cy="1323439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Мәдениеттері: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Қараүңгір	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Атбасар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Тюлуз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Маханжар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Оюклы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4671964"/>
            <a:ext cx="7992888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Тұрақтары:   Сарықамыс,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Құлсары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Атбасар,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Қараүңгір, Барыбас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51720" y="5529220"/>
            <a:ext cx="4896544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Алғашқы қоғамдық еңбек бөлінісі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НЕОЛИТ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75656" y="5765194"/>
            <a:ext cx="6192688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Кәсіптердің пайда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болуы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,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неолиттік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революция».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F:\ИЛЛЮСТР-Я ИСТ КАЗАХСТ\History1Rus\data\1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26768" cy="4176464"/>
          </a:xfrm>
          <a:prstGeom prst="rect">
            <a:avLst/>
          </a:prstGeom>
          <a:noFill/>
        </p:spPr>
      </p:pic>
      <p:pic>
        <p:nvPicPr>
          <p:cNvPr id="2052" name="Picture 4" descr="F:\ИЛЛЮСТР-Я ИСТ КАЗАХСТ\History1Rus\data\11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52839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28676" y="404664"/>
            <a:ext cx="3671516" cy="72943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ПАЛЕОЛИТ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(древний каменный век)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ЭНЕОЛИТ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мыстытас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дәуірі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56668" y="2143116"/>
            <a:ext cx="3743524" cy="830997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Б.з.д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IV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мыңж.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III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мыңж.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28676" y="3643314"/>
            <a:ext cx="3743524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мәдениеті:  Ботай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28676" y="4857760"/>
            <a:ext cx="3743524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Тұрақтар:     Шебір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Ботай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Маңғыстау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28676" y="404664"/>
            <a:ext cx="3671516" cy="72943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ПАЛЕОЛИТ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(древний каменный век)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ЭНЕОЛИТ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мыстытас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дәуірі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5838363"/>
            <a:ext cx="7848872" cy="830997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Рухани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мәдениеттің одан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әрі дамуы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одан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да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ұйымдасқан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діни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сенімдердің пайда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болуы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F:\ИЛЛЮСТР-Я ИСТ КАЗАХСТ\History1Rus\data\1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16824" cy="3831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2714612" y="1928802"/>
            <a:ext cx="3786214" cy="37862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98889"/>
            <a:ext cx="569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kk-KZ" sz="2800" dirty="0" smtClean="0">
                <a:solidFill>
                  <a:srgbClr val="FF0000"/>
                </a:solidFill>
                <a:latin typeface="Century Schoolbook"/>
              </a:rPr>
              <a:t>Дәріс аяқталды!!!</a:t>
            </a:r>
            <a:endParaRPr lang="ru-RU" sz="2800" dirty="0">
              <a:solidFill>
                <a:srgbClr val="FF0000"/>
              </a:solidFill>
              <a:latin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Дәріс жоспары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Палеолит.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Мезолит.</a:t>
            </a:r>
            <a:endParaRPr lang="ru-RU" sz="2800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Неолит </a:t>
            </a:r>
            <a:r>
              <a:rPr lang="ru-RU" sz="2800" dirty="0" err="1" smtClean="0">
                <a:solidFill>
                  <a:schemeClr val="tx2"/>
                </a:solidFill>
              </a:rPr>
              <a:t>және </a:t>
            </a:r>
            <a:r>
              <a:rPr lang="ru-RU" sz="2800" dirty="0" smtClean="0">
                <a:solidFill>
                  <a:schemeClr val="tx2"/>
                </a:solidFill>
              </a:rPr>
              <a:t>энеолит.</a:t>
            </a:r>
            <a:endParaRPr lang="ru-RU" sz="2800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 dirty="0" err="1" smtClean="0">
                <a:solidFill>
                  <a:schemeClr val="tx2"/>
                </a:solidFill>
              </a:rPr>
              <a:t>Жалпы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сипаттамасы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</a:rPr>
              <a:t>тұрақтары, </a:t>
            </a:r>
            <a:r>
              <a:rPr lang="ru-RU" sz="2800" dirty="0" err="1" smtClean="0">
                <a:solidFill>
                  <a:schemeClr val="tx2"/>
                </a:solidFill>
              </a:rPr>
              <a:t>мәдениеті </a:t>
            </a:r>
            <a:r>
              <a:rPr lang="ru-RU" sz="2800" dirty="0" smtClean="0">
                <a:solidFill>
                  <a:schemeClr val="tx2"/>
                </a:solidFill>
              </a:rPr>
              <a:t>мен </a:t>
            </a:r>
            <a:r>
              <a:rPr lang="ru-RU" sz="2800" dirty="0" err="1" smtClean="0">
                <a:solidFill>
                  <a:schemeClr val="tx2"/>
                </a:solidFill>
              </a:rPr>
              <a:t>өнері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Тас</a:t>
            </a:r>
            <a:r>
              <a:rPr lang="ru-RU" b="1" i="1" dirty="0" smtClean="0"/>
              <a:t>  </a:t>
            </a:r>
            <a:r>
              <a:rPr lang="ru-RU" b="1" i="1" dirty="0" err="1" smtClean="0"/>
              <a:t>ғасырын периодизациялау</a:t>
            </a:r>
            <a:r>
              <a:rPr lang="ru-RU" b="1" i="1" dirty="0" smtClean="0"/>
              <a:t>: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палеолит (</a:t>
            </a:r>
            <a:r>
              <a:rPr lang="ru-RU" sz="2800" dirty="0" err="1" smtClean="0">
                <a:solidFill>
                  <a:schemeClr val="tx2"/>
                </a:solidFill>
              </a:rPr>
              <a:t>ежелгі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тас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ғасыры</a:t>
            </a:r>
            <a:r>
              <a:rPr lang="ru-RU" sz="2800" dirty="0" smtClean="0">
                <a:solidFill>
                  <a:schemeClr val="tx2"/>
                </a:solidFill>
              </a:rPr>
              <a:t>) –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2"/>
                </a:solidFill>
              </a:rPr>
              <a:t>б.з.б</a:t>
            </a:r>
            <a:r>
              <a:rPr lang="ru-RU" sz="2800" dirty="0" smtClean="0">
                <a:solidFill>
                  <a:schemeClr val="tx2"/>
                </a:solidFill>
              </a:rPr>
              <a:t>. 2, 5 млн. – 12 </a:t>
            </a:r>
            <a:r>
              <a:rPr lang="ru-RU" sz="2800" dirty="0" err="1" smtClean="0">
                <a:solidFill>
                  <a:schemeClr val="tx2"/>
                </a:solidFill>
              </a:rPr>
              <a:t>мың жыл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мезолит (орта </a:t>
            </a:r>
            <a:r>
              <a:rPr lang="ru-RU" sz="2800" dirty="0" err="1" smtClean="0">
                <a:solidFill>
                  <a:schemeClr val="tx2"/>
                </a:solidFill>
              </a:rPr>
              <a:t>тас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ғасыры</a:t>
            </a:r>
            <a:r>
              <a:rPr lang="ru-RU" sz="2800" dirty="0" smtClean="0">
                <a:solidFill>
                  <a:schemeClr val="tx2"/>
                </a:solidFill>
              </a:rPr>
              <a:t>) – 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2"/>
                </a:solidFill>
              </a:rPr>
              <a:t>б.з.б</a:t>
            </a:r>
            <a:r>
              <a:rPr lang="ru-RU" sz="2800" dirty="0" smtClean="0">
                <a:solidFill>
                  <a:schemeClr val="tx2"/>
                </a:solidFill>
              </a:rPr>
              <a:t>. 12– 5 </a:t>
            </a:r>
            <a:r>
              <a:rPr lang="ru-RU" sz="2800" dirty="0" err="1" smtClean="0">
                <a:solidFill>
                  <a:schemeClr val="tx2"/>
                </a:solidFill>
              </a:rPr>
              <a:t>мың жыл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неолит (</a:t>
            </a:r>
            <a:r>
              <a:rPr lang="ru-RU" sz="2800" dirty="0" err="1" smtClean="0">
                <a:solidFill>
                  <a:schemeClr val="tx2"/>
                </a:solidFill>
              </a:rPr>
              <a:t>жаңа тас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ғасыры</a:t>
            </a:r>
            <a:r>
              <a:rPr lang="ru-RU" sz="2800" dirty="0" smtClean="0">
                <a:solidFill>
                  <a:schemeClr val="tx2"/>
                </a:solidFill>
              </a:rPr>
              <a:t>)-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2"/>
                </a:solidFill>
              </a:rPr>
              <a:t>б.з.б</a:t>
            </a:r>
            <a:r>
              <a:rPr lang="ru-RU" sz="2800" dirty="0" smtClean="0">
                <a:solidFill>
                  <a:schemeClr val="tx2"/>
                </a:solidFill>
              </a:rPr>
              <a:t>. 5 </a:t>
            </a:r>
            <a:r>
              <a:rPr lang="ru-RU" sz="2800" dirty="0" err="1" smtClean="0">
                <a:solidFill>
                  <a:schemeClr val="tx2"/>
                </a:solidFill>
              </a:rPr>
              <a:t>мың жыл</a:t>
            </a:r>
            <a:r>
              <a:rPr lang="ru-RU" sz="2800" dirty="0" smtClean="0">
                <a:solidFill>
                  <a:schemeClr val="tx2"/>
                </a:solidFill>
              </a:rPr>
              <a:t> – </a:t>
            </a:r>
            <a:r>
              <a:rPr lang="ru-RU" sz="2800" dirty="0" err="1" smtClean="0">
                <a:solidFill>
                  <a:schemeClr val="tx2"/>
                </a:solidFill>
              </a:rPr>
              <a:t>б.з.д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smtClean="0">
                <a:solidFill>
                  <a:schemeClr val="tx2"/>
                </a:solidFill>
              </a:rPr>
              <a:t>III</a:t>
            </a:r>
            <a:r>
              <a:rPr lang="ru-RU" sz="2800" dirty="0" smtClean="0">
                <a:solidFill>
                  <a:schemeClr val="tx2"/>
                </a:solidFill>
              </a:rPr>
              <a:t>–</a:t>
            </a:r>
            <a:r>
              <a:rPr lang="en-US" sz="2800" dirty="0" smtClean="0">
                <a:solidFill>
                  <a:schemeClr val="tx2"/>
                </a:solidFill>
              </a:rPr>
              <a:t>II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мыңж.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  <a:p>
            <a:pPr marL="609600" indent="-609600">
              <a:buFont typeface="Wingdings" pitchFamily="2" charset="2"/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04248" y="4959576"/>
            <a:ext cx="1944216" cy="369332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 sapiens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Адам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</a:rPr>
              <a:t>эволюциясы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671077" y="2655830"/>
            <a:ext cx="369837" cy="744455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815054" y="2655830"/>
            <a:ext cx="369837" cy="744455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ИЛЛЮСТР-Я ИСТ КАЗАХСТ\History1Rus\data\13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55" y="1700808"/>
            <a:ext cx="2082997" cy="2880320"/>
          </a:xfrm>
          <a:prstGeom prst="rect">
            <a:avLst/>
          </a:prstGeom>
          <a:noFill/>
        </p:spPr>
      </p:pic>
      <p:pic>
        <p:nvPicPr>
          <p:cNvPr id="4099" name="Picture 3" descr="F:\ИЛЛЮСТР-Я ИСТ КАЗАХСТ\History1Rus\data\13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1700808"/>
            <a:ext cx="2088231" cy="2880320"/>
          </a:xfrm>
          <a:prstGeom prst="rect">
            <a:avLst/>
          </a:prstGeom>
          <a:noFill/>
        </p:spPr>
      </p:pic>
      <p:pic>
        <p:nvPicPr>
          <p:cNvPr id="4100" name="Picture 4" descr="F:\ИЛЛЮСТР-Я ИСТ КАЗАХСТ\History1Rus\data\137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00808"/>
            <a:ext cx="2088232" cy="2880320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63888" y="4941168"/>
            <a:ext cx="1944216" cy="369332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 h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bilis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3528" y="4941168"/>
            <a:ext cx="1944216" cy="369332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ru-MO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erectus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28676" y="404664"/>
            <a:ext cx="3671516" cy="72943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ПАЛЕОЛИТ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(древний каменный век)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ПАЛЕОЛИТ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ежелгі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тас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ғасыры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57950" y="1643050"/>
            <a:ext cx="2286016" cy="1384995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кейінгі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(жоғарғы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Б.з.д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40-35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мың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– 11-10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мың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2" y="1857364"/>
            <a:ext cx="2214578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төменгі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ерте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Б.з.д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800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мың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–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140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мың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282" y="3500438"/>
            <a:ext cx="2214578" cy="1015663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мәдениеттері: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олдувай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ашель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32808" y="3214686"/>
            <a:ext cx="2282596" cy="1323439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Мәдениеттері: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ориньяк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солютре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мадлен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4282" y="4786322"/>
            <a:ext cx="2286016" cy="1938992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Тұрақтары: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Арыстанды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Шахбағатасай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Тәңірқазған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Бөріқазған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Ақкөл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126893">
            <a:off x="5604114" y="1479783"/>
            <a:ext cx="369837" cy="1087770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429388" y="4786322"/>
            <a:ext cx="2286016" cy="1938992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Тұрақтары: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Ащысай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Батпақ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Қарабас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Қанай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Шідерті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625310">
            <a:off x="2746151" y="1501675"/>
            <a:ext cx="369837" cy="1053693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55088" y="2531930"/>
            <a:ext cx="2317044" cy="1754326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орта</a:t>
            </a:r>
          </a:p>
          <a:p>
            <a:pPr algn="ctr">
              <a:spcBef>
                <a:spcPts val="0"/>
              </a:spcBef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Мустьерлік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кезең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Б.з.д.140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мың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–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40-35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</a:rPr>
              <a:t>мың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286116" y="4786322"/>
            <a:ext cx="2357454" cy="1938992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Тұрақтары: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Тоқалы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Обалысай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Ақкөл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Алғабас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Ақтоғай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86248" y="1571612"/>
            <a:ext cx="369837" cy="653809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328592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ТӨМЕНГІ ПАЛЕОЛИТ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75656" y="5765194"/>
            <a:ext cx="6192688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Малтатас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мәдениеті: чоппер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чоплинг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F:\ИЛЛЮСТР-Я ИСТ КАЗАХСТ\History1Rus\data\1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4752528" cy="4320480"/>
          </a:xfrm>
          <a:prstGeom prst="rect">
            <a:avLst/>
          </a:prstGeom>
          <a:noFill/>
        </p:spPr>
      </p:pic>
      <p:pic>
        <p:nvPicPr>
          <p:cNvPr id="1027" name="Picture 3" descr="F:\ИЛЛЮСТР-Я ИСТ КАЗАХСТ\History1Rus\data\13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252538"/>
            <a:ext cx="3456383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8728" y="404664"/>
            <a:ext cx="6357982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ЖОҒАРҒЫ ПАЛЕОЛИТ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75656" y="5765194"/>
            <a:ext cx="6192688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Тастан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жасалған еңбек құралдары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</a:rPr>
              <a:t>сы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қпалы ретушь)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F:\ИЛЛЮСТР-Я ИСТ КАЗАХСТ\History1Rus\data\1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196752"/>
            <a:ext cx="554196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879576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ЖОҒАРҒЫ ПАЛЕОЛИТ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340768"/>
            <a:ext cx="8786842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Өнердің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тууы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территориясында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петроглифтердің пайда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ИЛЛЮСТР-Я ИСТ КАЗАХСТ\History1Rus\data\1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3"/>
            <a:ext cx="3744416" cy="4248472"/>
          </a:xfrm>
          <a:prstGeom prst="rect">
            <a:avLst/>
          </a:prstGeom>
          <a:noFill/>
        </p:spPr>
      </p:pic>
      <p:pic>
        <p:nvPicPr>
          <p:cNvPr id="2050" name="Picture 2" descr="F:\ИЛЛЮСТР-Я ИСТ КАЗАХСТ\History1Rus\data\12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6043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404664"/>
            <a:ext cx="5879576" cy="646331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ЖОҒАРҒЫ ПАЛЕОЛИТ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1340768"/>
            <a:ext cx="8280920" cy="400110"/>
          </a:xfrm>
          <a:prstGeom prst="rect">
            <a:avLst/>
          </a:prstGeom>
          <a:gradFill rotWithShape="1">
            <a:gsLst>
              <a:gs pos="0">
                <a:srgbClr val="8FFF8F"/>
              </a:gs>
              <a:gs pos="50000">
                <a:srgbClr val="FFFB53"/>
              </a:gs>
              <a:gs pos="100000">
                <a:srgbClr val="8FFF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FFF8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ts val="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Өнердің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алыптасуы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Мүсіндердің,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Палеолиттік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Венераның» пайда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645" y="2501230"/>
            <a:ext cx="25812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618</TotalTime>
  <Words>363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«Қазақстан тарихы » пәні  Слайд-дәріс  тақырыбы: Ежелгі дәуірдегі Қазақстан</vt:lpstr>
      <vt:lpstr>Дәріс жоспары:</vt:lpstr>
      <vt:lpstr>Тас  ғасырын периодизациялау: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17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 «Политология» лекция 2 тема:ОСНОВНЫЕ ЭТАПЫ СТАНОВЛЕНИЯ И РАЗВИТИЯ ПОЛИТИЧЕСКОЙ НАУКИ</dc:title>
  <dc:creator>UserXP</dc:creator>
  <cp:lastModifiedBy>сага</cp:lastModifiedBy>
  <cp:revision>72</cp:revision>
  <dcterms:created xsi:type="dcterms:W3CDTF">2011-08-24T11:39:15Z</dcterms:created>
  <dcterms:modified xsi:type="dcterms:W3CDTF">2013-01-20T15:17:57Z</dcterms:modified>
</cp:coreProperties>
</file>