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61" r:id="rId4"/>
    <p:sldId id="258" r:id="rId5"/>
    <p:sldId id="262" r:id="rId6"/>
    <p:sldId id="259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FF"/>
    <a:srgbClr val="006600"/>
    <a:srgbClr val="008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45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AA6D363-F4F4-4180-8A07-5F75D3DD4128}" type="datetimeFigureOut">
              <a:rPr lang="ru-RU" smtClean="0"/>
              <a:pPr/>
              <a:t>20.01.2013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64EFB4-5580-454F-B8E5-5942F69E0C6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Прямоугольник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56" name="Прямоугольник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Прямоугольник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Прямоугольник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Прямоугольник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AA6D363-F4F4-4180-8A07-5F75D3DD4128}" type="datetimeFigureOut">
              <a:rPr lang="ru-RU" smtClean="0"/>
              <a:pPr/>
              <a:t>20.01.2013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64EFB4-5580-454F-B8E5-5942F69E0C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AA6D363-F4F4-4180-8A07-5F75D3DD4128}" type="datetimeFigureOut">
              <a:rPr lang="ru-RU" smtClean="0"/>
              <a:pPr/>
              <a:t>20.01.2013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64EFB4-5580-454F-B8E5-5942F69E0C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AA6D363-F4F4-4180-8A07-5F75D3DD4128}" type="datetimeFigureOut">
              <a:rPr lang="ru-RU" smtClean="0"/>
              <a:pPr/>
              <a:t>20.01.2013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64EFB4-5580-454F-B8E5-5942F69E0C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олилиния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Полилиния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Полилиния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Полилиния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Полилиния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Полилиния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Полилиния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Полилиния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Полилиния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Полилиния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Полилиния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Полилиния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Полилиния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Полилиния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AA6D363-F4F4-4180-8A07-5F75D3DD4128}" type="datetimeFigureOut">
              <a:rPr lang="ru-RU" smtClean="0"/>
              <a:pPr/>
              <a:t>20.01.2013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64EFB4-5580-454F-B8E5-5942F69E0C6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AA6D363-F4F4-4180-8A07-5F75D3DD4128}" type="datetimeFigureOut">
              <a:rPr lang="ru-RU" smtClean="0"/>
              <a:pPr/>
              <a:t>20.01.2013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64EFB4-5580-454F-B8E5-5942F69E0C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AA6D363-F4F4-4180-8A07-5F75D3DD4128}" type="datetimeFigureOut">
              <a:rPr lang="ru-RU" smtClean="0"/>
              <a:pPr/>
              <a:t>20.01.2013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64EFB4-5580-454F-B8E5-5942F69E0C6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Прямоугольник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Прямоугольник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Прямоугольник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AA6D363-F4F4-4180-8A07-5F75D3DD4128}" type="datetimeFigureOut">
              <a:rPr lang="ru-RU" smtClean="0"/>
              <a:pPr/>
              <a:t>20.01.2013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64EFB4-5580-454F-B8E5-5942F69E0C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AA6D363-F4F4-4180-8A07-5F75D3DD4128}" type="datetimeFigureOut">
              <a:rPr lang="ru-RU" smtClean="0"/>
              <a:pPr/>
              <a:t>20.01.2013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64EFB4-5580-454F-B8E5-5942F69E0C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AA6D363-F4F4-4180-8A07-5F75D3DD4128}" type="datetimeFigureOut">
              <a:rPr lang="ru-RU" smtClean="0"/>
              <a:pPr/>
              <a:t>20.01.2013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64EFB4-5580-454F-B8E5-5942F69E0C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Группа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Прямая соединительная линия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grpSp>
        <p:nvGrpSpPr>
          <p:cNvPr id="14" name="Группа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Прямая соединительная линия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Группа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Прямая соединительная линия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0AA6D363-F4F4-4180-8A07-5F75D3DD4128}" type="datetimeFigureOut">
              <a:rPr lang="ru-RU" smtClean="0"/>
              <a:pPr/>
              <a:t>20.01.2013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A664EFB4-5580-454F-B8E5-5942F69E0C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Прямоугольник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0AA6D363-F4F4-4180-8A07-5F75D3DD4128}" type="datetimeFigureOut">
              <a:rPr lang="ru-RU" smtClean="0"/>
              <a:pPr/>
              <a:t>20.01.2013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A664EFB4-5580-454F-B8E5-5942F69E0C6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2571744"/>
            <a:ext cx="8957286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kk-KZ" sz="8800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Ұлттық ойындар</a:t>
            </a:r>
            <a:endParaRPr lang="ru-RU" sz="8800" b="1" cap="none" spc="0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</a:t>
            </a:r>
            <a:r>
              <a:rPr lang="ru-RU" dirty="0" err="1" smtClean="0"/>
              <a:t>Теңге алу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14400" y="1285860"/>
            <a:ext cx="7772400" cy="5429288"/>
          </a:xfrm>
        </p:spPr>
        <p:txBody>
          <a:bodyPr>
            <a:normAutofit/>
          </a:bodyPr>
          <a:lstStyle/>
          <a:p>
            <a:r>
              <a:rPr lang="ru-RU" sz="1400" dirty="0" err="1" smtClean="0"/>
              <a:t>Жерде</a:t>
            </a:r>
            <a:r>
              <a:rPr lang="ru-RU" sz="1400" dirty="0" smtClean="0"/>
              <a:t> </a:t>
            </a:r>
            <a:r>
              <a:rPr lang="ru-RU" sz="1400" dirty="0" err="1" smtClean="0"/>
              <a:t>жатқан теңгені атпен</a:t>
            </a:r>
            <a:r>
              <a:rPr lang="ru-RU" sz="1400" dirty="0" smtClean="0"/>
              <a:t> </a:t>
            </a:r>
            <a:r>
              <a:rPr lang="ru-RU" sz="1400" dirty="0" err="1" smtClean="0"/>
              <a:t>шауып</a:t>
            </a:r>
            <a:r>
              <a:rPr lang="ru-RU" sz="1400" dirty="0" smtClean="0"/>
              <a:t> </a:t>
            </a:r>
            <a:r>
              <a:rPr lang="ru-RU" sz="1400" dirty="0" err="1" smtClean="0"/>
              <a:t>келе</a:t>
            </a:r>
            <a:r>
              <a:rPr lang="ru-RU" sz="1400" dirty="0" smtClean="0"/>
              <a:t> </a:t>
            </a:r>
            <a:r>
              <a:rPr lang="ru-RU" sz="1400" dirty="0" err="1" smtClean="0"/>
              <a:t>жатып</a:t>
            </a:r>
            <a:r>
              <a:rPr lang="ru-RU" sz="1400" dirty="0" smtClean="0"/>
              <a:t> </a:t>
            </a:r>
            <a:r>
              <a:rPr lang="ru-RU" sz="1400" dirty="0" err="1" smtClean="0"/>
              <a:t>іліп</a:t>
            </a:r>
            <a:r>
              <a:rPr lang="ru-RU" sz="1400" dirty="0" smtClean="0"/>
              <a:t> </a:t>
            </a:r>
            <a:r>
              <a:rPr lang="ru-RU" sz="1400" dirty="0" err="1" smtClean="0"/>
              <a:t>алу</a:t>
            </a:r>
            <a:r>
              <a:rPr lang="ru-RU" sz="1400" dirty="0" smtClean="0"/>
              <a:t> </a:t>
            </a:r>
            <a:r>
              <a:rPr lang="ru-RU" sz="1400" dirty="0" err="1" smtClean="0"/>
              <a:t>үлкен ептілікті</a:t>
            </a:r>
            <a:r>
              <a:rPr lang="ru-RU" sz="1400" dirty="0" smtClean="0"/>
              <a:t>, </a:t>
            </a:r>
            <a:r>
              <a:rPr lang="ru-RU" sz="1400" dirty="0" err="1" smtClean="0"/>
              <a:t>ат</a:t>
            </a:r>
            <a:r>
              <a:rPr lang="ru-RU" sz="1400" dirty="0" smtClean="0"/>
              <a:t> </a:t>
            </a:r>
            <a:r>
              <a:rPr lang="ru-RU" sz="1400" dirty="0" err="1" smtClean="0"/>
              <a:t>құлағында ойнайтын</a:t>
            </a:r>
            <a:endParaRPr lang="ru-RU" sz="1400" dirty="0" smtClean="0"/>
          </a:p>
          <a:p>
            <a:r>
              <a:rPr lang="ru-RU" sz="1400" dirty="0" err="1" smtClean="0"/>
              <a:t>шабондоздық тәжірибені талап</a:t>
            </a:r>
            <a:r>
              <a:rPr lang="ru-RU" sz="1400" dirty="0" smtClean="0"/>
              <a:t> </a:t>
            </a:r>
            <a:r>
              <a:rPr lang="ru-RU" sz="1400" dirty="0" err="1" smtClean="0"/>
              <a:t>етеді</a:t>
            </a:r>
            <a:r>
              <a:rPr lang="ru-RU" sz="1400" dirty="0" smtClean="0"/>
              <a:t>. </a:t>
            </a:r>
            <a:r>
              <a:rPr lang="ru-RU" sz="1400" dirty="0" err="1" smtClean="0"/>
              <a:t>Теңгені жерден</a:t>
            </a:r>
            <a:r>
              <a:rPr lang="ru-RU" sz="1400" dirty="0" smtClean="0"/>
              <a:t> </a:t>
            </a:r>
            <a:r>
              <a:rPr lang="ru-RU" sz="1400" dirty="0" err="1" smtClean="0"/>
              <a:t>іліп</a:t>
            </a:r>
            <a:r>
              <a:rPr lang="ru-RU" sz="1400" dirty="0" smtClean="0"/>
              <a:t> </a:t>
            </a:r>
            <a:r>
              <a:rPr lang="ru-RU" sz="1400" dirty="0" err="1" smtClean="0"/>
              <a:t>алғандарға бәйге беріледі</a:t>
            </a:r>
            <a:r>
              <a:rPr lang="ru-RU" sz="1400" dirty="0" smtClean="0"/>
              <a:t>. </a:t>
            </a:r>
            <a:r>
              <a:rPr lang="ru-RU" sz="1400" dirty="0" err="1" smtClean="0"/>
              <a:t>Бұрындары қазақ жігіттері</a:t>
            </a:r>
            <a:r>
              <a:rPr lang="ru-RU" sz="1400" dirty="0" smtClean="0"/>
              <a:t> </a:t>
            </a:r>
            <a:r>
              <a:rPr lang="ru-RU" sz="1400" dirty="0" err="1" smtClean="0"/>
              <a:t>атпен</a:t>
            </a:r>
            <a:r>
              <a:rPr lang="ru-RU" sz="1400" dirty="0" smtClean="0"/>
              <a:t> </a:t>
            </a:r>
            <a:r>
              <a:rPr lang="ru-RU" sz="1400" dirty="0" err="1" smtClean="0"/>
              <a:t>шауып</a:t>
            </a:r>
            <a:r>
              <a:rPr lang="ru-RU" sz="1400" dirty="0" smtClean="0"/>
              <a:t> </a:t>
            </a:r>
            <a:r>
              <a:rPr lang="ru-RU" sz="1400" dirty="0" err="1" smtClean="0"/>
              <a:t>келе</a:t>
            </a:r>
            <a:r>
              <a:rPr lang="ru-RU" sz="1400" dirty="0" smtClean="0"/>
              <a:t> </a:t>
            </a:r>
            <a:r>
              <a:rPr lang="ru-RU" sz="1400" dirty="0" err="1" smtClean="0"/>
              <a:t>жатып</a:t>
            </a:r>
            <a:r>
              <a:rPr lang="ru-RU" sz="1400" dirty="0" smtClean="0"/>
              <a:t> </a:t>
            </a:r>
            <a:r>
              <a:rPr lang="ru-RU" sz="1400" dirty="0" err="1" smtClean="0"/>
              <a:t>қолындағы қылышымен жерде</a:t>
            </a:r>
            <a:r>
              <a:rPr lang="ru-RU" sz="1400" dirty="0" smtClean="0"/>
              <a:t> </a:t>
            </a:r>
            <a:r>
              <a:rPr lang="ru-RU" sz="1400" dirty="0" err="1" smtClean="0"/>
              <a:t>жатқан тезекті</a:t>
            </a:r>
            <a:r>
              <a:rPr lang="ru-RU" sz="1400" dirty="0" smtClean="0"/>
              <a:t> </a:t>
            </a:r>
            <a:r>
              <a:rPr lang="ru-RU" sz="1400" dirty="0" err="1" smtClean="0"/>
              <a:t>түйреп алып</a:t>
            </a:r>
            <a:r>
              <a:rPr lang="ru-RU" sz="1400" dirty="0" smtClean="0"/>
              <a:t> </a:t>
            </a:r>
            <a:r>
              <a:rPr lang="ru-RU" sz="1400" dirty="0" err="1" smtClean="0"/>
              <a:t>көкке лақтырып жіберіп</a:t>
            </a:r>
            <a:r>
              <a:rPr lang="ru-RU" sz="1400" dirty="0" smtClean="0"/>
              <a:t>, оны </a:t>
            </a:r>
            <a:r>
              <a:rPr lang="ru-RU" sz="1400" dirty="0" err="1" smtClean="0"/>
              <a:t>жалма-жан</a:t>
            </a:r>
            <a:r>
              <a:rPr lang="ru-RU" sz="1400" dirty="0" smtClean="0"/>
              <a:t> </a:t>
            </a:r>
            <a:r>
              <a:rPr lang="ru-RU" sz="1400" dirty="0" err="1" smtClean="0"/>
              <a:t>қылышымен екіге</a:t>
            </a:r>
            <a:r>
              <a:rPr lang="ru-RU" sz="1400" dirty="0" smtClean="0"/>
              <a:t> </a:t>
            </a:r>
            <a:r>
              <a:rPr lang="ru-RU" sz="1400" dirty="0" err="1" smtClean="0"/>
              <a:t>бөліп шауып</a:t>
            </a:r>
            <a:r>
              <a:rPr lang="ru-RU" sz="1400" dirty="0" smtClean="0"/>
              <a:t> </a:t>
            </a:r>
            <a:r>
              <a:rPr lang="ru-RU" sz="1400" dirty="0" err="1" smtClean="0"/>
              <a:t>түсіретін</a:t>
            </a:r>
            <a:r>
              <a:rPr lang="ru-RU" sz="1400" dirty="0" smtClean="0"/>
              <a:t>. </a:t>
            </a:r>
            <a:r>
              <a:rPr lang="ru-RU" sz="1400" dirty="0" err="1" smtClean="0"/>
              <a:t>«Қыз қуу».</a:t>
            </a:r>
            <a:r>
              <a:rPr lang="ru-RU" sz="1400" dirty="0" smtClean="0"/>
              <a:t> </a:t>
            </a:r>
            <a:r>
              <a:rPr lang="ru-RU" sz="1400" dirty="0" err="1" smtClean="0"/>
              <a:t>Ол</a:t>
            </a:r>
            <a:r>
              <a:rPr lang="ru-RU" sz="1400" dirty="0" smtClean="0"/>
              <a:t> – </a:t>
            </a:r>
            <a:r>
              <a:rPr lang="ru-RU" sz="1400" dirty="0" err="1" smtClean="0"/>
              <a:t>ұлттық ат</a:t>
            </a:r>
            <a:r>
              <a:rPr lang="ru-RU" sz="1400" dirty="0" smtClean="0"/>
              <a:t> </a:t>
            </a:r>
            <a:r>
              <a:rPr lang="ru-RU" sz="1400" dirty="0" err="1" smtClean="0"/>
              <a:t>спорты</a:t>
            </a:r>
            <a:r>
              <a:rPr lang="ru-RU" sz="1400" dirty="0" smtClean="0"/>
              <a:t> </a:t>
            </a:r>
            <a:r>
              <a:rPr lang="ru-RU" sz="1400" dirty="0" err="1" smtClean="0"/>
              <a:t>ойыны</a:t>
            </a:r>
            <a:r>
              <a:rPr lang="ru-RU" sz="1400" dirty="0" smtClean="0"/>
              <a:t>. </a:t>
            </a:r>
            <a:r>
              <a:rPr lang="ru-RU" sz="1400" dirty="0" err="1" smtClean="0"/>
              <a:t>Қазір бұл ойынның ережесі</a:t>
            </a:r>
            <a:r>
              <a:rPr lang="ru-RU" sz="1400" dirty="0" smtClean="0"/>
              <a:t> </a:t>
            </a:r>
            <a:r>
              <a:rPr lang="ru-RU" sz="1400" dirty="0" err="1" smtClean="0"/>
              <a:t>жасалып</a:t>
            </a:r>
            <a:r>
              <a:rPr lang="ru-RU" sz="1400" dirty="0" smtClean="0"/>
              <a:t>, </a:t>
            </a:r>
            <a:r>
              <a:rPr lang="ru-RU" sz="1400" dirty="0" err="1" smtClean="0"/>
              <a:t>бір</a:t>
            </a:r>
            <a:r>
              <a:rPr lang="ru-RU" sz="1400" dirty="0" smtClean="0"/>
              <a:t> </a:t>
            </a:r>
            <a:r>
              <a:rPr lang="ru-RU" sz="1400" dirty="0" err="1" smtClean="0"/>
              <a:t>жүйеге келтірілді</a:t>
            </a:r>
            <a:r>
              <a:rPr lang="ru-RU" sz="1400" dirty="0" smtClean="0"/>
              <a:t>. </a:t>
            </a:r>
            <a:r>
              <a:rPr lang="ru-RU" sz="1400" dirty="0" err="1" smtClean="0"/>
              <a:t>Қазақстан-да қыз қуудың алғашқы спорттық жарыстары</a:t>
            </a:r>
            <a:r>
              <a:rPr lang="ru-RU" sz="1400" dirty="0" smtClean="0"/>
              <a:t> 1923 </a:t>
            </a:r>
            <a:r>
              <a:rPr lang="ru-RU" sz="1400" dirty="0" err="1" smtClean="0"/>
              <a:t>жылы</a:t>
            </a:r>
            <a:r>
              <a:rPr lang="ru-RU" sz="1400" dirty="0" smtClean="0"/>
              <a:t> </a:t>
            </a:r>
            <a:r>
              <a:rPr lang="ru-RU" sz="1400" dirty="0" err="1" smtClean="0"/>
              <a:t>өткізілді</a:t>
            </a:r>
            <a:r>
              <a:rPr lang="ru-RU" sz="1400" dirty="0" smtClean="0"/>
              <a:t>. </a:t>
            </a:r>
            <a:r>
              <a:rPr lang="ru-RU" sz="1400" dirty="0" err="1" smtClean="0"/>
              <a:t>Содан</a:t>
            </a:r>
            <a:r>
              <a:rPr lang="ru-RU" sz="1400" dirty="0" smtClean="0"/>
              <a:t> </a:t>
            </a:r>
            <a:r>
              <a:rPr lang="ru-RU" sz="1400" dirty="0" err="1" smtClean="0"/>
              <a:t>бері</a:t>
            </a:r>
            <a:r>
              <a:rPr lang="ru-RU" sz="1400" dirty="0" smtClean="0"/>
              <a:t> </a:t>
            </a:r>
            <a:r>
              <a:rPr lang="ru-RU" sz="1400" dirty="0" err="1" smtClean="0"/>
              <a:t>мерекелік</a:t>
            </a:r>
            <a:r>
              <a:rPr lang="ru-RU" sz="1400" dirty="0" smtClean="0"/>
              <a:t> </a:t>
            </a:r>
            <a:r>
              <a:rPr lang="ru-RU" sz="1400" dirty="0" err="1" smtClean="0"/>
              <a:t>бағдарламаларға енгізіп</a:t>
            </a:r>
            <a:r>
              <a:rPr lang="ru-RU" sz="1400" dirty="0" smtClean="0"/>
              <a:t> </a:t>
            </a:r>
            <a:r>
              <a:rPr lang="ru-RU" sz="1400" dirty="0" err="1" smtClean="0"/>
              <a:t>келеді</a:t>
            </a:r>
            <a:r>
              <a:rPr lang="ru-RU" sz="1400" dirty="0" smtClean="0"/>
              <a:t>. </a:t>
            </a:r>
            <a:r>
              <a:rPr lang="ru-RU" sz="1400" dirty="0" err="1" smtClean="0"/>
              <a:t>Қыз қуу жарысында</a:t>
            </a:r>
            <a:r>
              <a:rPr lang="ru-RU" sz="1400" dirty="0" smtClean="0"/>
              <a:t> </a:t>
            </a:r>
            <a:r>
              <a:rPr lang="ru-RU" sz="1400" dirty="0" err="1" smtClean="0"/>
              <a:t>атқа мінген</a:t>
            </a:r>
            <a:r>
              <a:rPr lang="ru-RU" sz="1400" dirty="0" smtClean="0"/>
              <a:t> </a:t>
            </a:r>
            <a:r>
              <a:rPr lang="ru-RU" sz="1400" dirty="0" err="1" smtClean="0"/>
              <a:t>жігіт</a:t>
            </a:r>
            <a:r>
              <a:rPr lang="ru-RU" sz="1400" dirty="0" smtClean="0"/>
              <a:t> </a:t>
            </a:r>
            <a:r>
              <a:rPr lang="ru-RU" sz="1400" dirty="0" err="1" smtClean="0"/>
              <a:t>айналып</a:t>
            </a:r>
            <a:r>
              <a:rPr lang="ru-RU" sz="1400" dirty="0" smtClean="0"/>
              <a:t> </a:t>
            </a:r>
            <a:r>
              <a:rPr lang="ru-RU" sz="1400" dirty="0" err="1" smtClean="0"/>
              <a:t>қайтатын жерге</a:t>
            </a:r>
            <a:r>
              <a:rPr lang="ru-RU" sz="1400" dirty="0" smtClean="0"/>
              <a:t> </a:t>
            </a:r>
            <a:r>
              <a:rPr lang="ru-RU" sz="1400" dirty="0" err="1" smtClean="0"/>
              <a:t>дейін</a:t>
            </a:r>
            <a:r>
              <a:rPr lang="ru-RU" sz="1400" dirty="0" smtClean="0"/>
              <a:t> </a:t>
            </a:r>
            <a:r>
              <a:rPr lang="ru-RU" sz="1400" dirty="0" err="1" smtClean="0"/>
              <a:t>алдында</a:t>
            </a:r>
            <a:r>
              <a:rPr lang="ru-RU" sz="1400" dirty="0" smtClean="0"/>
              <a:t> </a:t>
            </a:r>
            <a:r>
              <a:rPr lang="ru-RU" sz="1400" dirty="0" err="1" smtClean="0"/>
              <a:t>атпен</a:t>
            </a:r>
            <a:r>
              <a:rPr lang="ru-RU" sz="1400" dirty="0" smtClean="0"/>
              <a:t> </a:t>
            </a:r>
            <a:r>
              <a:rPr lang="ru-RU" sz="1400" dirty="0" err="1" smtClean="0"/>
              <a:t>шауып</a:t>
            </a:r>
            <a:r>
              <a:rPr lang="ru-RU" sz="1400" dirty="0" smtClean="0"/>
              <a:t> бара </a:t>
            </a:r>
            <a:r>
              <a:rPr lang="ru-RU" sz="1400" dirty="0" err="1" smtClean="0"/>
              <a:t>жатқан қызды қуып жетіп</a:t>
            </a:r>
            <a:r>
              <a:rPr lang="ru-RU" sz="1400" dirty="0" smtClean="0"/>
              <a:t>, </a:t>
            </a:r>
            <a:r>
              <a:rPr lang="ru-RU" sz="1400" dirty="0" err="1" smtClean="0"/>
              <a:t>оның бетінен</a:t>
            </a:r>
            <a:r>
              <a:rPr lang="ru-RU" sz="1400" dirty="0" smtClean="0"/>
              <a:t> </a:t>
            </a:r>
            <a:r>
              <a:rPr lang="ru-RU" sz="1400" dirty="0" err="1" smtClean="0"/>
              <a:t>сүюге тиісті</a:t>
            </a:r>
            <a:r>
              <a:rPr lang="ru-RU" sz="1400" dirty="0" smtClean="0"/>
              <a:t>. </a:t>
            </a:r>
            <a:r>
              <a:rPr lang="ru-RU" sz="1400" dirty="0" err="1" smtClean="0"/>
              <a:t>Бұл </a:t>
            </a:r>
            <a:r>
              <a:rPr lang="ru-RU" sz="1400" dirty="0" smtClean="0"/>
              <a:t>– </a:t>
            </a:r>
            <a:r>
              <a:rPr lang="ru-RU" sz="1400" dirty="0" err="1" smtClean="0"/>
              <a:t>жігіттің жеңгені.</a:t>
            </a:r>
            <a:r>
              <a:rPr lang="ru-RU" sz="1400" dirty="0" smtClean="0"/>
              <a:t> </a:t>
            </a:r>
            <a:r>
              <a:rPr lang="ru-RU" sz="1400" dirty="0" err="1" smtClean="0"/>
              <a:t>Қуып </a:t>
            </a:r>
            <a:r>
              <a:rPr lang="ru-RU" sz="1400" dirty="0" smtClean="0"/>
              <a:t>жете </a:t>
            </a:r>
            <a:r>
              <a:rPr lang="ru-RU" sz="1400" dirty="0" err="1" smtClean="0"/>
              <a:t>алмаса</a:t>
            </a:r>
            <a:r>
              <a:rPr lang="ru-RU" sz="1400" dirty="0" smtClean="0"/>
              <a:t>, </a:t>
            </a:r>
            <a:r>
              <a:rPr lang="ru-RU" sz="1400" dirty="0" err="1" smtClean="0"/>
              <a:t>қайыра шапқанда қыз жігітті</a:t>
            </a:r>
            <a:r>
              <a:rPr lang="ru-RU" sz="1400" dirty="0" smtClean="0"/>
              <a:t>, </a:t>
            </a:r>
            <a:r>
              <a:rPr lang="ru-RU" sz="1400" dirty="0" err="1" smtClean="0"/>
              <a:t>оның атын</a:t>
            </a:r>
            <a:r>
              <a:rPr lang="ru-RU" sz="1400" dirty="0" smtClean="0"/>
              <a:t> </a:t>
            </a:r>
            <a:r>
              <a:rPr lang="ru-RU" sz="1400" dirty="0" err="1" smtClean="0"/>
              <a:t>қамшының астына</a:t>
            </a:r>
            <a:r>
              <a:rPr lang="ru-RU" sz="1400" dirty="0" smtClean="0"/>
              <a:t> </a:t>
            </a:r>
            <a:r>
              <a:rPr lang="ru-RU" sz="1400" dirty="0" err="1" smtClean="0"/>
              <a:t>алады</a:t>
            </a:r>
            <a:r>
              <a:rPr lang="ru-RU" sz="1400" dirty="0" smtClean="0"/>
              <a:t>. </a:t>
            </a:r>
            <a:r>
              <a:rPr lang="ru-RU" sz="1400" dirty="0" err="1" smtClean="0"/>
              <a:t>Бұл </a:t>
            </a:r>
            <a:r>
              <a:rPr lang="ru-RU" sz="1400" dirty="0" smtClean="0"/>
              <a:t>– </a:t>
            </a:r>
            <a:r>
              <a:rPr lang="ru-RU" sz="1400" dirty="0" err="1" smtClean="0"/>
              <a:t>қыздың жеңгені.</a:t>
            </a:r>
            <a:r>
              <a:rPr lang="ru-RU" sz="1400" dirty="0" smtClean="0"/>
              <a:t> </a:t>
            </a:r>
            <a:r>
              <a:rPr lang="ru-RU" sz="1400" dirty="0" err="1" smtClean="0"/>
              <a:t>Көкпар.</a:t>
            </a:r>
            <a:r>
              <a:rPr lang="ru-RU" sz="1400" dirty="0" smtClean="0"/>
              <a:t> </a:t>
            </a:r>
            <a:r>
              <a:rPr lang="ru-RU" sz="1400" dirty="0" err="1" smtClean="0"/>
              <a:t>Ұлттық ат</a:t>
            </a:r>
            <a:r>
              <a:rPr lang="ru-RU" sz="1400" dirty="0" smtClean="0"/>
              <a:t> </a:t>
            </a:r>
            <a:r>
              <a:rPr lang="ru-RU" sz="1400" dirty="0" err="1" smtClean="0"/>
              <a:t>ойыны</a:t>
            </a:r>
            <a:r>
              <a:rPr lang="ru-RU" sz="1400" dirty="0" smtClean="0"/>
              <a:t>. </a:t>
            </a:r>
            <a:r>
              <a:rPr lang="ru-RU" sz="1400" dirty="0" err="1" smtClean="0"/>
              <a:t>Этнографтардың айтуынша</a:t>
            </a:r>
            <a:r>
              <a:rPr lang="ru-RU" sz="1400" dirty="0" smtClean="0"/>
              <a:t>, </a:t>
            </a:r>
            <a:r>
              <a:rPr lang="ru-RU" sz="1400" dirty="0" err="1" smtClean="0"/>
              <a:t>әуелгі атауы</a:t>
            </a:r>
            <a:r>
              <a:rPr lang="ru-RU" sz="1400" dirty="0" smtClean="0"/>
              <a:t> </a:t>
            </a:r>
            <a:r>
              <a:rPr lang="ru-RU" sz="1400" dirty="0" err="1" smtClean="0"/>
              <a:t>«көк бөрі» сөзінен шыққан.</a:t>
            </a:r>
            <a:r>
              <a:rPr lang="ru-RU" sz="1400" dirty="0" smtClean="0"/>
              <a:t> </a:t>
            </a:r>
            <a:r>
              <a:rPr lang="ru-RU" sz="1400" dirty="0" err="1" smtClean="0"/>
              <a:t>Бұрындары </a:t>
            </a:r>
            <a:r>
              <a:rPr lang="ru-RU" sz="1400" dirty="0" smtClean="0"/>
              <a:t>мал </a:t>
            </a:r>
            <a:r>
              <a:rPr lang="ru-RU" sz="1400" dirty="0" err="1" smtClean="0"/>
              <a:t>баққан көшпелі халықтар көк бөріні соғып алғанда өлігін ат</a:t>
            </a:r>
            <a:r>
              <a:rPr lang="ru-RU" sz="1400" dirty="0" smtClean="0"/>
              <a:t> </a:t>
            </a:r>
            <a:r>
              <a:rPr lang="ru-RU" sz="1400" dirty="0" err="1" smtClean="0"/>
              <a:t>үстінде сүйрелеп</a:t>
            </a:r>
            <a:r>
              <a:rPr lang="ru-RU" sz="1400" dirty="0" smtClean="0"/>
              <a:t>, </a:t>
            </a:r>
            <a:r>
              <a:rPr lang="ru-RU" sz="1400" dirty="0" err="1" smtClean="0"/>
              <a:t>бір-бірінен</a:t>
            </a:r>
            <a:r>
              <a:rPr lang="ru-RU" sz="1400" dirty="0" smtClean="0"/>
              <a:t> ала </a:t>
            </a:r>
            <a:r>
              <a:rPr lang="ru-RU" sz="1400" dirty="0" err="1" smtClean="0"/>
              <a:t>қашып</a:t>
            </a:r>
            <a:r>
              <a:rPr lang="ru-RU" sz="1400" dirty="0" smtClean="0"/>
              <a:t>, </a:t>
            </a:r>
            <a:r>
              <a:rPr lang="ru-RU" sz="1400" dirty="0" err="1" smtClean="0"/>
              <a:t>мәз-мәйрам болған</a:t>
            </a:r>
            <a:r>
              <a:rPr lang="ru-RU" sz="1400" dirty="0" smtClean="0"/>
              <a:t>. </a:t>
            </a:r>
            <a:r>
              <a:rPr lang="ru-RU" sz="1400" dirty="0" err="1" smtClean="0"/>
              <a:t>Кейін</a:t>
            </a:r>
            <a:r>
              <a:rPr lang="ru-RU" sz="1400" dirty="0" smtClean="0"/>
              <a:t> </a:t>
            </a:r>
            <a:r>
              <a:rPr lang="ru-RU" sz="1400" dirty="0" err="1" smtClean="0"/>
              <a:t>ол</a:t>
            </a:r>
            <a:r>
              <a:rPr lang="ru-RU" sz="1400" dirty="0" smtClean="0"/>
              <a:t> </a:t>
            </a:r>
            <a:r>
              <a:rPr lang="ru-RU" sz="1400" dirty="0" err="1" smtClean="0"/>
              <a:t>ұлттық ойынға айналған.</a:t>
            </a:r>
            <a:r>
              <a:rPr lang="ru-RU" sz="1400" dirty="0" smtClean="0"/>
              <a:t> </a:t>
            </a:r>
            <a:r>
              <a:rPr lang="ru-RU" sz="1400" dirty="0" err="1" smtClean="0"/>
              <a:t>Көкпар </a:t>
            </a:r>
            <a:r>
              <a:rPr lang="ru-RU" sz="1400" dirty="0" smtClean="0"/>
              <a:t>Орта Азия </a:t>
            </a:r>
            <a:r>
              <a:rPr lang="ru-RU" sz="1400" dirty="0" err="1" smtClean="0"/>
              <a:t>халықтарының </a:t>
            </a:r>
            <a:r>
              <a:rPr lang="ru-RU" sz="1400" dirty="0" smtClean="0"/>
              <a:t>да </a:t>
            </a:r>
            <a:r>
              <a:rPr lang="ru-RU" sz="1400" dirty="0" err="1" smtClean="0"/>
              <a:t>сүйікті ойыны</a:t>
            </a:r>
            <a:r>
              <a:rPr lang="ru-RU" sz="1400" dirty="0" smtClean="0"/>
              <a:t>. </a:t>
            </a:r>
            <a:r>
              <a:rPr lang="ru-RU" sz="1400" dirty="0" err="1" smtClean="0"/>
              <a:t>Көкпар жаппай</a:t>
            </a:r>
            <a:r>
              <a:rPr lang="ru-RU" sz="1400" dirty="0" smtClean="0"/>
              <a:t> </a:t>
            </a:r>
            <a:r>
              <a:rPr lang="ru-RU" sz="1400" dirty="0" err="1" smtClean="0"/>
              <a:t>тартыс</a:t>
            </a:r>
            <a:r>
              <a:rPr lang="ru-RU" sz="1400" dirty="0" smtClean="0"/>
              <a:t> </a:t>
            </a:r>
            <a:r>
              <a:rPr lang="ru-RU" sz="1400" dirty="0" err="1" smtClean="0"/>
              <a:t>және дода</a:t>
            </a:r>
            <a:r>
              <a:rPr lang="ru-RU" sz="1400" dirty="0" smtClean="0"/>
              <a:t> </a:t>
            </a:r>
            <a:r>
              <a:rPr lang="ru-RU" sz="1400" dirty="0" err="1" smtClean="0"/>
              <a:t>тартыс</a:t>
            </a:r>
            <a:r>
              <a:rPr lang="ru-RU" sz="1400" dirty="0" smtClean="0"/>
              <a:t> </a:t>
            </a:r>
            <a:r>
              <a:rPr lang="ru-RU" sz="1400" dirty="0" err="1" smtClean="0"/>
              <a:t>болып</a:t>
            </a:r>
            <a:r>
              <a:rPr lang="ru-RU" sz="1400" dirty="0" smtClean="0"/>
              <a:t> </a:t>
            </a:r>
            <a:r>
              <a:rPr lang="ru-RU" sz="1400" dirty="0" err="1" smtClean="0"/>
              <a:t>екіге</a:t>
            </a:r>
            <a:r>
              <a:rPr lang="ru-RU" sz="1400" dirty="0" smtClean="0"/>
              <a:t> </a:t>
            </a:r>
            <a:r>
              <a:rPr lang="ru-RU" sz="1400" dirty="0" err="1" smtClean="0"/>
              <a:t>бөлінеді.</a:t>
            </a:r>
            <a:r>
              <a:rPr lang="ru-RU" sz="1400" dirty="0" smtClean="0"/>
              <a:t> 1949 </a:t>
            </a:r>
            <a:r>
              <a:rPr lang="ru-RU" sz="1400" dirty="0" err="1" smtClean="0"/>
              <a:t>жылы</a:t>
            </a:r>
            <a:r>
              <a:rPr lang="ru-RU" sz="1400" dirty="0" smtClean="0"/>
              <a:t> </a:t>
            </a:r>
            <a:r>
              <a:rPr lang="ru-RU" sz="1400" dirty="0" err="1" smtClean="0"/>
              <a:t>елімізде</a:t>
            </a:r>
            <a:r>
              <a:rPr lang="ru-RU" sz="1400" dirty="0" smtClean="0"/>
              <a:t> </a:t>
            </a:r>
            <a:r>
              <a:rPr lang="ru-RU" sz="1400" dirty="0" err="1" smtClean="0"/>
              <a:t>көкпар жарысының жаңа ережесі</a:t>
            </a:r>
            <a:r>
              <a:rPr lang="ru-RU" sz="1400" dirty="0" smtClean="0"/>
              <a:t> </a:t>
            </a:r>
            <a:r>
              <a:rPr lang="ru-RU" sz="1400" dirty="0" err="1" smtClean="0"/>
              <a:t>бекітілді</a:t>
            </a:r>
            <a:r>
              <a:rPr lang="ru-RU" sz="1400" dirty="0" smtClean="0"/>
              <a:t>. </a:t>
            </a:r>
            <a:r>
              <a:rPr lang="ru-RU" sz="1400" dirty="0" err="1" smtClean="0"/>
              <a:t>Алаң көле</a:t>
            </a:r>
            <a:r>
              <a:rPr lang="ru-RU" sz="1400" dirty="0" smtClean="0"/>
              <a:t> </a:t>
            </a:r>
          </a:p>
          <a:p>
            <a:r>
              <a:rPr lang="ru-RU" sz="1400" dirty="0" err="1" smtClean="0"/>
              <a:t>мі</a:t>
            </a:r>
            <a:r>
              <a:rPr lang="ru-RU" sz="1400" dirty="0" smtClean="0"/>
              <a:t> </a:t>
            </a:r>
            <a:r>
              <a:rPr lang="ru-RU" sz="1400" dirty="0" err="1" smtClean="0"/>
              <a:t>қатысушылар санына</a:t>
            </a:r>
            <a:r>
              <a:rPr lang="ru-RU" sz="1400" dirty="0" smtClean="0"/>
              <a:t> </a:t>
            </a:r>
            <a:r>
              <a:rPr lang="ru-RU" sz="1400" dirty="0" err="1" smtClean="0"/>
              <a:t>сәйкес.</a:t>
            </a:r>
            <a:r>
              <a:rPr lang="ru-RU" sz="1400" dirty="0" smtClean="0"/>
              <a:t> </a:t>
            </a:r>
            <a:r>
              <a:rPr lang="ru-RU" sz="1400" dirty="0" err="1" smtClean="0"/>
              <a:t>Егер</a:t>
            </a:r>
            <a:r>
              <a:rPr lang="ru-RU" sz="1400" dirty="0" smtClean="0"/>
              <a:t> </a:t>
            </a:r>
            <a:r>
              <a:rPr lang="ru-RU" sz="1400" dirty="0" err="1" smtClean="0"/>
              <a:t>әр </a:t>
            </a:r>
            <a:r>
              <a:rPr lang="ru-RU" sz="1400" dirty="0" smtClean="0"/>
              <a:t>команда 5 </a:t>
            </a:r>
            <a:r>
              <a:rPr lang="ru-RU" sz="1400" dirty="0" err="1" smtClean="0"/>
              <a:t>адамнан</a:t>
            </a:r>
            <a:r>
              <a:rPr lang="ru-RU" sz="1400" dirty="0" smtClean="0"/>
              <a:t> </a:t>
            </a:r>
            <a:r>
              <a:rPr lang="ru-RU" sz="1400" dirty="0" err="1" smtClean="0"/>
              <a:t>болса</a:t>
            </a:r>
            <a:r>
              <a:rPr lang="ru-RU" sz="1400" dirty="0" smtClean="0"/>
              <a:t>, </a:t>
            </a:r>
            <a:r>
              <a:rPr lang="ru-RU" sz="1400" dirty="0" err="1" smtClean="0"/>
              <a:t>алаңның аймағының ұзындығы </a:t>
            </a:r>
            <a:r>
              <a:rPr lang="ru-RU" sz="1400" dirty="0" smtClean="0"/>
              <a:t>300 метр, </a:t>
            </a:r>
            <a:r>
              <a:rPr lang="ru-RU" sz="1400" dirty="0" err="1" smtClean="0"/>
              <a:t>ені</a:t>
            </a:r>
            <a:r>
              <a:rPr lang="ru-RU" sz="1400" dirty="0" smtClean="0"/>
              <a:t> 100 метр; 10 </a:t>
            </a:r>
            <a:r>
              <a:rPr lang="ru-RU" sz="1400" dirty="0" err="1" smtClean="0"/>
              <a:t>адамнан</a:t>
            </a:r>
            <a:r>
              <a:rPr lang="ru-RU" sz="1400" dirty="0" smtClean="0"/>
              <a:t> </a:t>
            </a:r>
            <a:r>
              <a:rPr lang="ru-RU" sz="1400" dirty="0" err="1" smtClean="0"/>
              <a:t>болса</a:t>
            </a:r>
            <a:r>
              <a:rPr lang="ru-RU" sz="1400" dirty="0" smtClean="0"/>
              <a:t>, 500х200 метр; 15 </a:t>
            </a:r>
            <a:r>
              <a:rPr lang="ru-RU" sz="1400" dirty="0" err="1" smtClean="0"/>
              <a:t>адамнан</a:t>
            </a:r>
            <a:r>
              <a:rPr lang="ru-RU" sz="1400" dirty="0" smtClean="0"/>
              <a:t> </a:t>
            </a:r>
            <a:r>
              <a:rPr lang="ru-RU" sz="1400" dirty="0" err="1" smtClean="0"/>
              <a:t>болса</a:t>
            </a:r>
            <a:r>
              <a:rPr lang="ru-RU" sz="1400" dirty="0" smtClean="0"/>
              <a:t> 700х300 метр; 20 </a:t>
            </a:r>
            <a:r>
              <a:rPr lang="ru-RU" sz="1400" dirty="0" err="1" smtClean="0"/>
              <a:t>адам</a:t>
            </a:r>
            <a:r>
              <a:rPr lang="ru-RU" sz="1400" dirty="0" smtClean="0"/>
              <a:t> </a:t>
            </a:r>
            <a:r>
              <a:rPr lang="ru-RU" sz="1400" dirty="0" err="1" smtClean="0"/>
              <a:t>болса</a:t>
            </a:r>
            <a:r>
              <a:rPr lang="ru-RU" sz="1400" dirty="0" smtClean="0"/>
              <a:t>, 1000х500 метр. </a:t>
            </a:r>
            <a:r>
              <a:rPr lang="ru-RU" sz="1400" dirty="0" err="1" smtClean="0"/>
              <a:t>Көкпарда </a:t>
            </a:r>
            <a:r>
              <a:rPr lang="ru-RU" sz="1400" dirty="0" smtClean="0"/>
              <a:t>басы </a:t>
            </a:r>
            <a:r>
              <a:rPr lang="ru-RU" sz="1400" dirty="0" err="1" smtClean="0"/>
              <a:t>кесілген</a:t>
            </a:r>
            <a:r>
              <a:rPr lang="ru-RU" sz="1400" dirty="0" smtClean="0"/>
              <a:t> серке </a:t>
            </a:r>
            <a:r>
              <a:rPr lang="ru-RU" sz="1400" dirty="0" err="1" smtClean="0"/>
              <a:t>тартылады</a:t>
            </a:r>
            <a:r>
              <a:rPr lang="ru-RU" sz="1400" dirty="0" smtClean="0"/>
              <a:t>. </a:t>
            </a:r>
            <a:endParaRPr lang="ru-RU" sz="1400" dirty="0"/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</a:t>
            </a:r>
            <a:r>
              <a:rPr lang="ru-RU" dirty="0" err="1" smtClean="0"/>
              <a:t>Теңге алу</a:t>
            </a:r>
            <a:endParaRPr lang="ru-RU" dirty="0"/>
          </a:p>
        </p:txBody>
      </p:sp>
      <p:pic>
        <p:nvPicPr>
          <p:cNvPr id="4" name="Содержимое 3" descr="nik_7389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28794" y="1714488"/>
            <a:ext cx="5429288" cy="4643470"/>
          </a:xfrm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</a:t>
            </a:r>
            <a:r>
              <a:rPr lang="ru-RU" dirty="0" err="1" smtClean="0"/>
              <a:t>Ат</a:t>
            </a:r>
            <a:r>
              <a:rPr lang="ru-RU" dirty="0" smtClean="0"/>
              <a:t> </a:t>
            </a:r>
            <a:r>
              <a:rPr lang="ru-RU" dirty="0" err="1" smtClean="0"/>
              <a:t>сайысы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ru-RU" dirty="0" err="1" smtClean="0"/>
              <a:t>Спорттық ойын</a:t>
            </a:r>
            <a:r>
              <a:rPr lang="ru-RU" dirty="0" smtClean="0"/>
              <a:t>. </a:t>
            </a:r>
            <a:r>
              <a:rPr lang="ru-RU" dirty="0" err="1" smtClean="0"/>
              <a:t>Оның түрлері: ат</a:t>
            </a:r>
            <a:r>
              <a:rPr lang="ru-RU" dirty="0" smtClean="0"/>
              <a:t> </a:t>
            </a:r>
            <a:r>
              <a:rPr lang="ru-RU" dirty="0" err="1" smtClean="0"/>
              <a:t>омырауластыру</a:t>
            </a:r>
            <a:r>
              <a:rPr lang="ru-RU" dirty="0" smtClean="0"/>
              <a:t>, </a:t>
            </a:r>
            <a:r>
              <a:rPr lang="ru-RU" dirty="0" err="1" smtClean="0"/>
              <a:t>аударыспақ, жорға жарыс</a:t>
            </a:r>
            <a:r>
              <a:rPr lang="ru-RU" dirty="0" smtClean="0"/>
              <a:t>, </a:t>
            </a:r>
            <a:r>
              <a:rPr lang="ru-RU" dirty="0" err="1" smtClean="0"/>
              <a:t>көкпар тарту</a:t>
            </a:r>
            <a:r>
              <a:rPr lang="ru-RU" dirty="0" smtClean="0"/>
              <a:t>, </a:t>
            </a:r>
          </a:p>
          <a:p>
            <a:r>
              <a:rPr lang="ru-RU" dirty="0" err="1" smtClean="0"/>
              <a:t>теңге алу</a:t>
            </a:r>
            <a:r>
              <a:rPr lang="ru-RU" dirty="0" smtClean="0"/>
              <a:t>, </a:t>
            </a:r>
            <a:r>
              <a:rPr lang="ru-RU" dirty="0" err="1" smtClean="0"/>
              <a:t>қыз қуу, қыз жарыс</a:t>
            </a:r>
            <a:r>
              <a:rPr lang="ru-RU" dirty="0" smtClean="0"/>
              <a:t>, </a:t>
            </a:r>
            <a:r>
              <a:rPr lang="ru-RU" dirty="0" err="1" smtClean="0"/>
              <a:t>сайысу</a:t>
            </a:r>
            <a:r>
              <a:rPr lang="ru-RU" dirty="0" smtClean="0"/>
              <a:t> т.б. </a:t>
            </a:r>
            <a:r>
              <a:rPr lang="ru-RU" dirty="0" err="1" smtClean="0"/>
              <a:t>Олар</a:t>
            </a:r>
            <a:r>
              <a:rPr lang="ru-RU" dirty="0" smtClean="0"/>
              <a:t> </a:t>
            </a:r>
            <a:r>
              <a:rPr lang="ru-RU" dirty="0" err="1" smtClean="0"/>
              <a:t>үлкен тойларда</a:t>
            </a:r>
            <a:r>
              <a:rPr lang="ru-RU" dirty="0" smtClean="0"/>
              <a:t> </a:t>
            </a:r>
            <a:r>
              <a:rPr lang="ru-RU" dirty="0" err="1" smtClean="0"/>
              <a:t>ұйымдастырылады.</a:t>
            </a:r>
            <a:r>
              <a:rPr lang="ru-RU" dirty="0" smtClean="0"/>
              <a:t> </a:t>
            </a:r>
            <a:r>
              <a:rPr lang="ru-RU" dirty="0" err="1" smtClean="0"/>
              <a:t>Сайысқа түсетін аттар</a:t>
            </a:r>
            <a:r>
              <a:rPr lang="ru-RU" dirty="0" smtClean="0"/>
              <a:t> </a:t>
            </a:r>
            <a:r>
              <a:rPr lang="ru-RU" dirty="0" err="1" smtClean="0"/>
              <a:t>алдын-ала</a:t>
            </a:r>
            <a:r>
              <a:rPr lang="ru-RU" dirty="0" smtClean="0"/>
              <a:t> </a:t>
            </a:r>
            <a:r>
              <a:rPr lang="ru-RU" dirty="0" err="1" smtClean="0"/>
              <a:t>жаратылады</a:t>
            </a:r>
            <a:r>
              <a:rPr lang="ru-RU" dirty="0" smtClean="0"/>
              <a:t>. </a:t>
            </a:r>
            <a:r>
              <a:rPr lang="ru-RU" dirty="0" err="1" smtClean="0"/>
              <a:t>Ат</a:t>
            </a:r>
            <a:r>
              <a:rPr lang="ru-RU" dirty="0" smtClean="0"/>
              <a:t> </a:t>
            </a:r>
            <a:r>
              <a:rPr lang="ru-RU" dirty="0" err="1" smtClean="0"/>
              <a:t>сайысындағы кейбір</a:t>
            </a:r>
            <a:r>
              <a:rPr lang="ru-RU" dirty="0" smtClean="0"/>
              <a:t> </a:t>
            </a:r>
            <a:r>
              <a:rPr lang="ru-RU" dirty="0" err="1" smtClean="0"/>
              <a:t>ұлттық ойындар</a:t>
            </a:r>
            <a:r>
              <a:rPr lang="ru-RU" dirty="0" smtClean="0"/>
              <a:t> Олимпиада </a:t>
            </a:r>
            <a:r>
              <a:rPr lang="ru-RU" dirty="0" err="1" smtClean="0"/>
              <a:t>ойындарының жоспарына</a:t>
            </a:r>
            <a:r>
              <a:rPr lang="ru-RU" dirty="0" smtClean="0"/>
              <a:t> </a:t>
            </a:r>
            <a:r>
              <a:rPr lang="ru-RU" dirty="0" err="1" smtClean="0"/>
              <a:t>енгізілген</a:t>
            </a:r>
            <a:r>
              <a:rPr lang="ru-RU" dirty="0" smtClean="0"/>
              <a:t>. 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/>
              <a:t>Аламан</a:t>
            </a:r>
            <a:r>
              <a:rPr lang="ru-RU" dirty="0" smtClean="0"/>
              <a:t> </a:t>
            </a:r>
            <a:r>
              <a:rPr lang="ru-RU" dirty="0" err="1" smtClean="0"/>
              <a:t>бәйге.</a:t>
            </a:r>
            <a:r>
              <a:rPr lang="ru-RU" dirty="0" smtClean="0"/>
              <a:t> </a:t>
            </a:r>
            <a:r>
              <a:rPr lang="ru-RU" dirty="0" err="1" smtClean="0"/>
              <a:t>Мұнда жүйрік, жарыс</a:t>
            </a:r>
            <a:r>
              <a:rPr lang="ru-RU" dirty="0" smtClean="0"/>
              <a:t> </a:t>
            </a:r>
            <a:r>
              <a:rPr lang="ru-RU" dirty="0" err="1" smtClean="0"/>
              <a:t>аттар</a:t>
            </a:r>
            <a:r>
              <a:rPr lang="ru-RU" dirty="0" smtClean="0"/>
              <a:t> 25-100 </a:t>
            </a:r>
            <a:r>
              <a:rPr lang="ru-RU" dirty="0" err="1" smtClean="0"/>
              <a:t>шақырымдық қашыққа шабады</a:t>
            </a:r>
            <a:r>
              <a:rPr lang="ru-RU" dirty="0" smtClean="0"/>
              <a:t>. </a:t>
            </a:r>
            <a:r>
              <a:rPr lang="ru-RU" dirty="0" err="1" smtClean="0"/>
              <a:t>Оның жолында</a:t>
            </a:r>
            <a:r>
              <a:rPr lang="ru-RU" dirty="0" smtClean="0"/>
              <a:t> </a:t>
            </a:r>
            <a:r>
              <a:rPr lang="ru-RU" dirty="0" err="1" smtClean="0"/>
              <a:t>айналып</a:t>
            </a:r>
            <a:r>
              <a:rPr lang="ru-RU" dirty="0" smtClean="0"/>
              <a:t> </a:t>
            </a:r>
            <a:r>
              <a:rPr lang="ru-RU" dirty="0" err="1" smtClean="0"/>
              <a:t>өтетін көл, </a:t>
            </a:r>
            <a:r>
              <a:rPr lang="ru-RU" dirty="0" smtClean="0"/>
              <a:t>с </a:t>
            </a:r>
          </a:p>
          <a:p>
            <a:r>
              <a:rPr lang="ru-RU" dirty="0" err="1" smtClean="0"/>
              <a:t>ай-сала</a:t>
            </a:r>
            <a:r>
              <a:rPr lang="ru-RU" dirty="0" smtClean="0"/>
              <a:t>, </a:t>
            </a:r>
            <a:r>
              <a:rPr lang="ru-RU" dirty="0" err="1" smtClean="0"/>
              <a:t>бел-белестер</a:t>
            </a:r>
            <a:r>
              <a:rPr lang="ru-RU" dirty="0" smtClean="0"/>
              <a:t> </a:t>
            </a:r>
            <a:r>
              <a:rPr lang="ru-RU" dirty="0" err="1" smtClean="0"/>
              <a:t>тәрізді кедергілі</a:t>
            </a:r>
            <a:r>
              <a:rPr lang="ru-RU" dirty="0" smtClean="0"/>
              <a:t> </a:t>
            </a:r>
            <a:r>
              <a:rPr lang="ru-RU" dirty="0" err="1" smtClean="0"/>
              <a:t>жерлер</a:t>
            </a:r>
            <a:r>
              <a:rPr lang="ru-RU" dirty="0" smtClean="0"/>
              <a:t> </a:t>
            </a:r>
            <a:r>
              <a:rPr lang="ru-RU" dirty="0" err="1" smtClean="0"/>
              <a:t>болуға тиісті</a:t>
            </a:r>
            <a:r>
              <a:rPr lang="ru-RU" dirty="0" smtClean="0"/>
              <a:t>. </a:t>
            </a:r>
            <a:r>
              <a:rPr lang="ru-RU" dirty="0" err="1" smtClean="0"/>
              <a:t>Аламан</a:t>
            </a:r>
            <a:r>
              <a:rPr lang="ru-RU" dirty="0" smtClean="0"/>
              <a:t> </a:t>
            </a:r>
            <a:r>
              <a:rPr lang="ru-RU" dirty="0" err="1" smtClean="0"/>
              <a:t>бәйге үлкен тойда</a:t>
            </a:r>
            <a:r>
              <a:rPr lang="ru-RU" dirty="0" smtClean="0"/>
              <a:t>, </a:t>
            </a:r>
            <a:r>
              <a:rPr lang="ru-RU" dirty="0" err="1" smtClean="0"/>
              <a:t>үлкен аста</a:t>
            </a:r>
            <a:r>
              <a:rPr lang="ru-RU" dirty="0" smtClean="0"/>
              <a:t>, </a:t>
            </a:r>
            <a:r>
              <a:rPr lang="ru-RU" dirty="0" err="1" smtClean="0"/>
              <a:t>торқалы тойлар</a:t>
            </a:r>
            <a:r>
              <a:rPr lang="ru-RU" dirty="0" smtClean="0"/>
              <a:t> мен </a:t>
            </a:r>
            <a:r>
              <a:rPr lang="ru-RU" dirty="0" err="1" smtClean="0"/>
              <a:t>зор</a:t>
            </a:r>
            <a:r>
              <a:rPr lang="ru-RU" dirty="0" smtClean="0"/>
              <a:t> </a:t>
            </a:r>
            <a:r>
              <a:rPr lang="ru-RU" dirty="0" err="1" smtClean="0"/>
              <a:t>мерекелерде</a:t>
            </a:r>
            <a:r>
              <a:rPr lang="ru-RU" dirty="0" smtClean="0"/>
              <a:t> </a:t>
            </a:r>
            <a:r>
              <a:rPr lang="ru-RU" dirty="0" err="1" smtClean="0"/>
              <a:t>жарияланады</a:t>
            </a:r>
            <a:r>
              <a:rPr lang="ru-RU" dirty="0" smtClean="0"/>
              <a:t>. 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/>
              <a:t>Ақшамшық (сақина са-лу</a:t>
            </a:r>
            <a:r>
              <a:rPr lang="ru-RU" dirty="0" smtClean="0"/>
              <a:t>). </a:t>
            </a:r>
            <a:r>
              <a:rPr lang="ru-RU" dirty="0" err="1" smtClean="0"/>
              <a:t>Бұл </a:t>
            </a:r>
            <a:r>
              <a:rPr lang="ru-RU" dirty="0" smtClean="0"/>
              <a:t>– </a:t>
            </a:r>
            <a:r>
              <a:rPr lang="ru-RU" dirty="0" err="1" smtClean="0"/>
              <a:t>қазақ халқының ерте</a:t>
            </a:r>
            <a:r>
              <a:rPr lang="ru-RU" dirty="0" smtClean="0"/>
              <a:t> </a:t>
            </a:r>
            <a:r>
              <a:rPr lang="ru-RU" dirty="0" err="1" smtClean="0"/>
              <a:t>заманнан</a:t>
            </a:r>
            <a:r>
              <a:rPr lang="ru-RU" dirty="0" smtClean="0"/>
              <a:t> </a:t>
            </a:r>
            <a:r>
              <a:rPr lang="ru-RU" dirty="0" err="1" smtClean="0"/>
              <a:t>келе</a:t>
            </a:r>
            <a:r>
              <a:rPr lang="ru-RU" dirty="0" smtClean="0"/>
              <a:t> </a:t>
            </a:r>
            <a:r>
              <a:rPr lang="ru-RU" dirty="0" err="1" smtClean="0"/>
              <a:t>жатқан дәстүрлі ойыны</a:t>
            </a:r>
            <a:r>
              <a:rPr lang="ru-RU" dirty="0" smtClean="0"/>
              <a:t>. Оны </a:t>
            </a:r>
            <a:r>
              <a:rPr lang="ru-RU" dirty="0" err="1" smtClean="0"/>
              <a:t>сақина </a:t>
            </a:r>
            <a:r>
              <a:rPr lang="ru-RU" dirty="0" smtClean="0"/>
              <a:t>салу, </a:t>
            </a:r>
            <a:r>
              <a:rPr lang="ru-RU" dirty="0" err="1" smtClean="0"/>
              <a:t>сақина таст</a:t>
            </a:r>
            <a:r>
              <a:rPr lang="ru-RU" dirty="0" smtClean="0"/>
              <a:t> </a:t>
            </a:r>
          </a:p>
          <a:p>
            <a:r>
              <a:rPr lang="ru-RU" dirty="0" smtClean="0"/>
              <a:t>ау </a:t>
            </a:r>
            <a:r>
              <a:rPr lang="ru-RU" dirty="0" err="1" smtClean="0"/>
              <a:t>деп</a:t>
            </a:r>
            <a:r>
              <a:rPr lang="ru-RU" dirty="0" smtClean="0"/>
              <a:t> те </a:t>
            </a:r>
            <a:r>
              <a:rPr lang="ru-RU" dirty="0" err="1" smtClean="0"/>
              <a:t>айтады</a:t>
            </a:r>
            <a:r>
              <a:rPr lang="ru-RU" dirty="0" smtClean="0"/>
              <a:t>. </a:t>
            </a:r>
            <a:r>
              <a:rPr lang="ru-RU" dirty="0" err="1" smtClean="0"/>
              <a:t>Ойынға </a:t>
            </a:r>
            <a:r>
              <a:rPr lang="ru-RU" dirty="0" smtClean="0"/>
              <a:t>он –</a:t>
            </a:r>
            <a:r>
              <a:rPr lang="ru-RU" dirty="0" err="1" smtClean="0"/>
              <a:t>он</a:t>
            </a:r>
            <a:r>
              <a:rPr lang="ru-RU" dirty="0" smtClean="0"/>
              <a:t> бес </a:t>
            </a:r>
            <a:r>
              <a:rPr lang="ru-RU" dirty="0" err="1" smtClean="0"/>
              <a:t>адам</a:t>
            </a:r>
            <a:r>
              <a:rPr lang="ru-RU" dirty="0" smtClean="0"/>
              <a:t> </a:t>
            </a:r>
            <a:r>
              <a:rPr lang="ru-RU" dirty="0" err="1" smtClean="0"/>
              <a:t>қатысып</a:t>
            </a:r>
            <a:r>
              <a:rPr lang="ru-RU" dirty="0" smtClean="0"/>
              <a:t>, </a:t>
            </a:r>
            <a:r>
              <a:rPr lang="ru-RU" dirty="0" err="1" smtClean="0"/>
              <a:t>ортаға бір</a:t>
            </a:r>
            <a:r>
              <a:rPr lang="ru-RU" dirty="0" smtClean="0"/>
              <a:t> </a:t>
            </a:r>
            <a:r>
              <a:rPr lang="ru-RU" dirty="0" err="1" smtClean="0"/>
              <a:t>жігітті</a:t>
            </a:r>
            <a:r>
              <a:rPr lang="ru-RU" dirty="0" smtClean="0"/>
              <a:t> </a:t>
            </a:r>
            <a:r>
              <a:rPr lang="ru-RU" dirty="0" err="1" smtClean="0"/>
              <a:t>немесе</a:t>
            </a:r>
            <a:r>
              <a:rPr lang="ru-RU" dirty="0" smtClean="0"/>
              <a:t> </a:t>
            </a:r>
            <a:r>
              <a:rPr lang="ru-RU" dirty="0" err="1" smtClean="0"/>
              <a:t>бір</a:t>
            </a:r>
            <a:r>
              <a:rPr lang="ru-RU" dirty="0" smtClean="0"/>
              <a:t> </a:t>
            </a:r>
            <a:r>
              <a:rPr lang="ru-RU" dirty="0" err="1" smtClean="0"/>
              <a:t>қызды шығарып</a:t>
            </a:r>
            <a:r>
              <a:rPr lang="ru-RU" dirty="0" smtClean="0"/>
              <a:t>, </a:t>
            </a:r>
            <a:r>
              <a:rPr lang="ru-RU" dirty="0" err="1" smtClean="0"/>
              <a:t>қолына сақина ұстатады</a:t>
            </a:r>
            <a:r>
              <a:rPr lang="ru-RU" dirty="0" smtClean="0"/>
              <a:t>. </a:t>
            </a:r>
            <a:r>
              <a:rPr lang="ru-RU" dirty="0" err="1" smtClean="0"/>
              <a:t>Ойын</a:t>
            </a:r>
            <a:r>
              <a:rPr lang="ru-RU" dirty="0" smtClean="0"/>
              <a:t> </a:t>
            </a:r>
            <a:r>
              <a:rPr lang="ru-RU" dirty="0" err="1" smtClean="0"/>
              <a:t>ережесі</a:t>
            </a:r>
            <a:r>
              <a:rPr lang="ru-RU" dirty="0" smtClean="0"/>
              <a:t> </a:t>
            </a:r>
            <a:r>
              <a:rPr lang="ru-RU" dirty="0" err="1" smtClean="0"/>
              <a:t>бойынша</a:t>
            </a:r>
            <a:r>
              <a:rPr lang="ru-RU" dirty="0" smtClean="0"/>
              <a:t> </a:t>
            </a:r>
            <a:r>
              <a:rPr lang="ru-RU" dirty="0" err="1" smtClean="0"/>
              <a:t>қыз-жігіттер үйде дөңгелене оты</a:t>
            </a:r>
            <a:r>
              <a:rPr lang="ru-RU" dirty="0" smtClean="0"/>
              <a:t>- </a:t>
            </a:r>
            <a:r>
              <a:rPr lang="ru-RU" dirty="0" err="1" smtClean="0"/>
              <a:t>рып</a:t>
            </a:r>
            <a:r>
              <a:rPr lang="ru-RU" dirty="0" smtClean="0"/>
              <a:t>, </a:t>
            </a:r>
            <a:r>
              <a:rPr lang="ru-RU" dirty="0" err="1" smtClean="0"/>
              <a:t>екі</a:t>
            </a:r>
            <a:r>
              <a:rPr lang="ru-RU" dirty="0" smtClean="0"/>
              <a:t> </a:t>
            </a:r>
            <a:r>
              <a:rPr lang="ru-RU" dirty="0" err="1" smtClean="0"/>
              <a:t>алақанын бір-біріне</a:t>
            </a:r>
            <a:r>
              <a:rPr lang="ru-RU" dirty="0" smtClean="0"/>
              <a:t> </a:t>
            </a:r>
            <a:r>
              <a:rPr lang="ru-RU" dirty="0" err="1" smtClean="0"/>
              <a:t>қабыстырып алға созады</a:t>
            </a:r>
            <a:r>
              <a:rPr lang="ru-RU" dirty="0" smtClean="0"/>
              <a:t>. </a:t>
            </a:r>
            <a:r>
              <a:rPr lang="ru-RU" dirty="0" err="1" smtClean="0"/>
              <a:t>Ойынды</a:t>
            </a:r>
            <a:r>
              <a:rPr lang="ru-RU" dirty="0" smtClean="0"/>
              <a:t> </a:t>
            </a:r>
            <a:r>
              <a:rPr lang="ru-RU" dirty="0" err="1" smtClean="0"/>
              <a:t>жүргізушінің ала-қанындағы сақинаны кімге</a:t>
            </a:r>
            <a:r>
              <a:rPr lang="ru-RU" dirty="0" smtClean="0"/>
              <a:t> </a:t>
            </a:r>
            <a:r>
              <a:rPr lang="ru-RU" dirty="0" err="1" smtClean="0"/>
              <a:t>салса</a:t>
            </a:r>
            <a:r>
              <a:rPr lang="ru-RU" dirty="0" smtClean="0"/>
              <a:t> да </a:t>
            </a:r>
            <a:r>
              <a:rPr lang="ru-RU" dirty="0" err="1" smtClean="0"/>
              <a:t>өз еркі</a:t>
            </a:r>
            <a:r>
              <a:rPr lang="ru-RU" dirty="0" smtClean="0"/>
              <a:t>. </a:t>
            </a:r>
            <a:r>
              <a:rPr lang="ru-RU" dirty="0" err="1" smtClean="0"/>
              <a:t>Ол</a:t>
            </a:r>
            <a:r>
              <a:rPr lang="ru-RU" dirty="0" smtClean="0"/>
              <a:t> </a:t>
            </a:r>
            <a:r>
              <a:rPr lang="ru-RU" dirty="0" err="1" smtClean="0"/>
              <a:t>барлық адамдардың алақанына сақина салған болып</a:t>
            </a:r>
            <a:r>
              <a:rPr lang="ru-RU" dirty="0" smtClean="0"/>
              <a:t> </a:t>
            </a:r>
            <a:r>
              <a:rPr lang="ru-RU" dirty="0" err="1" smtClean="0"/>
              <a:t>шығысымен, «Тұр сақинам, тұр», </a:t>
            </a:r>
            <a:r>
              <a:rPr lang="ru-RU" dirty="0" smtClean="0"/>
              <a:t>- </a:t>
            </a:r>
            <a:r>
              <a:rPr lang="ru-RU" dirty="0" err="1" smtClean="0"/>
              <a:t>деп</a:t>
            </a:r>
            <a:r>
              <a:rPr lang="ru-RU" dirty="0" smtClean="0"/>
              <a:t>, </a:t>
            </a:r>
            <a:r>
              <a:rPr lang="ru-RU" dirty="0" err="1" smtClean="0"/>
              <a:t>немесе</a:t>
            </a:r>
            <a:r>
              <a:rPr lang="ru-RU" dirty="0" smtClean="0"/>
              <a:t> </a:t>
            </a:r>
            <a:r>
              <a:rPr lang="ru-RU" dirty="0" err="1" smtClean="0"/>
              <a:t>«Ақшамшығымды бер</a:t>
            </a:r>
            <a:r>
              <a:rPr lang="ru-RU" dirty="0" smtClean="0"/>
              <a:t>!» </a:t>
            </a:r>
            <a:r>
              <a:rPr lang="ru-RU" dirty="0" err="1" smtClean="0"/>
              <a:t>деп</a:t>
            </a:r>
            <a:r>
              <a:rPr lang="ru-RU" dirty="0" smtClean="0"/>
              <a:t> </a:t>
            </a:r>
            <a:r>
              <a:rPr lang="ru-RU" dirty="0" err="1" smtClean="0"/>
              <a:t>дауыстайды</a:t>
            </a:r>
            <a:r>
              <a:rPr lang="ru-RU" dirty="0" smtClean="0"/>
              <a:t>. </a:t>
            </a:r>
            <a:r>
              <a:rPr lang="ru-RU" dirty="0" err="1" smtClean="0"/>
              <a:t>Сол</a:t>
            </a:r>
            <a:r>
              <a:rPr lang="ru-RU" dirty="0" smtClean="0"/>
              <a:t> </a:t>
            </a:r>
            <a:r>
              <a:rPr lang="ru-RU" dirty="0" err="1" smtClean="0"/>
              <a:t>сәт сақина тасталған адам</a:t>
            </a:r>
            <a:r>
              <a:rPr lang="ru-RU" dirty="0" smtClean="0"/>
              <a:t> </a:t>
            </a:r>
            <a:r>
              <a:rPr lang="ru-RU" dirty="0" err="1" smtClean="0"/>
              <a:t>орнынан</a:t>
            </a:r>
            <a:r>
              <a:rPr lang="ru-RU" dirty="0" smtClean="0"/>
              <a:t> </a:t>
            </a:r>
            <a:r>
              <a:rPr lang="ru-RU" dirty="0" err="1" smtClean="0"/>
              <a:t>атып</a:t>
            </a:r>
            <a:r>
              <a:rPr lang="ru-RU" dirty="0" smtClean="0"/>
              <a:t> </a:t>
            </a:r>
            <a:r>
              <a:rPr lang="ru-RU" dirty="0" err="1" smtClean="0"/>
              <a:t>тұруға тиісті</a:t>
            </a:r>
            <a:r>
              <a:rPr lang="ru-RU" dirty="0" smtClean="0"/>
              <a:t>, </a:t>
            </a:r>
            <a:r>
              <a:rPr lang="ru-RU" dirty="0" err="1" smtClean="0"/>
              <a:t>«Сақина менде</a:t>
            </a:r>
            <a:r>
              <a:rPr lang="ru-RU" dirty="0" smtClean="0"/>
              <a:t>», - </a:t>
            </a:r>
            <a:r>
              <a:rPr lang="ru-RU" dirty="0" err="1" smtClean="0"/>
              <a:t>деп</a:t>
            </a:r>
            <a:r>
              <a:rPr lang="ru-RU" dirty="0" smtClean="0"/>
              <a:t>. Оны </a:t>
            </a:r>
            <a:r>
              <a:rPr lang="ru-RU" dirty="0" err="1" smtClean="0"/>
              <a:t>көршісі ұстап алмай</a:t>
            </a:r>
            <a:r>
              <a:rPr lang="ru-RU" dirty="0" smtClean="0"/>
              <a:t> </a:t>
            </a:r>
            <a:r>
              <a:rPr lang="ru-RU" dirty="0" err="1" smtClean="0"/>
              <a:t>қалса</a:t>
            </a:r>
            <a:r>
              <a:rPr lang="ru-RU" dirty="0" smtClean="0"/>
              <a:t>, </a:t>
            </a:r>
            <a:r>
              <a:rPr lang="ru-RU" dirty="0" err="1" smtClean="0"/>
              <a:t>жұрт алдында</a:t>
            </a:r>
            <a:r>
              <a:rPr lang="ru-RU" dirty="0" smtClean="0"/>
              <a:t> </a:t>
            </a:r>
            <a:r>
              <a:rPr lang="ru-RU" dirty="0" err="1" smtClean="0"/>
              <a:t>өз өнерін көрсетеді</a:t>
            </a:r>
            <a:r>
              <a:rPr lang="ru-RU" dirty="0" smtClean="0"/>
              <a:t>. </a:t>
            </a:r>
            <a:r>
              <a:rPr lang="ru-RU" dirty="0" err="1" smtClean="0"/>
              <a:t>Кейбір</a:t>
            </a:r>
            <a:r>
              <a:rPr lang="ru-RU" dirty="0" smtClean="0"/>
              <a:t> </a:t>
            </a:r>
            <a:r>
              <a:rPr lang="ru-RU" dirty="0" err="1" smtClean="0"/>
              <a:t>кітаптарда</a:t>
            </a:r>
            <a:r>
              <a:rPr lang="ru-RU" dirty="0" smtClean="0"/>
              <a:t> </a:t>
            </a:r>
            <a:r>
              <a:rPr lang="ru-RU" dirty="0" err="1" smtClean="0"/>
              <a:t>сақина тастау</a:t>
            </a:r>
            <a:r>
              <a:rPr lang="ru-RU" dirty="0" smtClean="0"/>
              <a:t> </a:t>
            </a:r>
            <a:r>
              <a:rPr lang="ru-RU" dirty="0" err="1" smtClean="0"/>
              <a:t>ақшамшық емес</a:t>
            </a:r>
            <a:r>
              <a:rPr lang="ru-RU" dirty="0" smtClean="0"/>
              <a:t>, </a:t>
            </a:r>
            <a:r>
              <a:rPr lang="ru-RU" dirty="0" err="1" smtClean="0"/>
              <a:t>ақшымшық деп</a:t>
            </a:r>
            <a:r>
              <a:rPr lang="ru-RU" dirty="0" smtClean="0"/>
              <a:t> те </a:t>
            </a:r>
            <a:r>
              <a:rPr lang="ru-RU" dirty="0" err="1" smtClean="0"/>
              <a:t>жазылып</a:t>
            </a:r>
            <a:r>
              <a:rPr lang="ru-RU" dirty="0" smtClean="0"/>
              <a:t> </a:t>
            </a:r>
            <a:r>
              <a:rPr lang="ru-RU" dirty="0" err="1" smtClean="0"/>
              <a:t>жүр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</a:t>
            </a:r>
            <a:r>
              <a:rPr lang="ru-RU" dirty="0" err="1" smtClean="0"/>
              <a:t>Ат</a:t>
            </a:r>
            <a:r>
              <a:rPr lang="ru-RU" dirty="0" smtClean="0"/>
              <a:t> </a:t>
            </a:r>
            <a:r>
              <a:rPr lang="ru-RU" dirty="0" err="1" smtClean="0"/>
              <a:t>сайысы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4" name="Содержимое 3" descr="1307173 (1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43042" y="1714488"/>
            <a:ext cx="6215106" cy="4643470"/>
          </a:xfrm>
        </p:spPr>
      </p:pic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357290" y="357166"/>
            <a:ext cx="6500858" cy="6215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smtClean="0">
                <a:solidFill>
                  <a:srgbClr val="66FFFF"/>
                </a:solidFill>
              </a:rPr>
              <a:t>Қыз қуу.</a:t>
            </a:r>
          </a:p>
          <a:p>
            <a:r>
              <a:rPr lang="ru-RU" sz="3200" smtClean="0">
                <a:solidFill>
                  <a:srgbClr val="66FFFF"/>
                </a:solidFill>
              </a:rPr>
              <a:t>Ойын үшін жігіттер мен қыздар іріктеліп, ұшқыр, жүйрік аттарға мініп шығады. Қашықтығы 300, ал ені 30-40 метрлік тегіс, топырағы жұмсақ, ашық алаң таңдалып алынады. Жарыстың басталатын жері – алаңның бір маңдайында қатынасушылар орағытып өту үшін қарақшы қойылады. Бұған көбінесе қызыл жалау қағылады.</a:t>
            </a:r>
            <a:endParaRPr lang="ru-RU" sz="3200">
              <a:solidFill>
                <a:srgbClr val="66FFFF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>
                <a:solidFill>
                  <a:srgbClr val="66FFFF"/>
                </a:solidFill>
              </a:rPr>
              <a:t>          ҚЫЗ ҚУУ</a:t>
            </a:r>
            <a:r>
              <a:rPr lang="ru-RU" dirty="0" smtClean="0">
                <a:solidFill>
                  <a:srgbClr val="66FFFF"/>
                </a:solidFill>
              </a:rPr>
              <a:t/>
            </a:r>
            <a:br>
              <a:rPr lang="ru-RU" dirty="0" smtClean="0">
                <a:solidFill>
                  <a:srgbClr val="66FFFF"/>
                </a:solidFill>
              </a:rPr>
            </a:br>
            <a:endParaRPr lang="ru-RU" dirty="0"/>
          </a:p>
        </p:txBody>
      </p:sp>
      <p:pic>
        <p:nvPicPr>
          <p:cNvPr id="4" name="Содержимое 3" descr="post7big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57224" y="1214422"/>
            <a:ext cx="7929618" cy="5429287"/>
          </a:xfrm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000232" y="1071546"/>
            <a:ext cx="542928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err="1" smtClean="0">
                <a:solidFill>
                  <a:srgbClr val="66FFFF"/>
                </a:solidFill>
              </a:rPr>
              <a:t>Жасырынбақ.</a:t>
            </a:r>
            <a:endParaRPr lang="ru-RU" sz="3600" dirty="0" smtClean="0">
              <a:solidFill>
                <a:srgbClr val="66FFFF"/>
              </a:solidFill>
            </a:endParaRPr>
          </a:p>
          <a:p>
            <a:r>
              <a:rPr lang="ru-RU" sz="3600" dirty="0" err="1" smtClean="0">
                <a:solidFill>
                  <a:srgbClr val="66FFFF"/>
                </a:solidFill>
              </a:rPr>
              <a:t>Ойын</a:t>
            </a:r>
            <a:r>
              <a:rPr lang="ru-RU" sz="3600" dirty="0" smtClean="0">
                <a:solidFill>
                  <a:srgbClr val="66FFFF"/>
                </a:solidFill>
              </a:rPr>
              <a:t>, </a:t>
            </a:r>
            <a:r>
              <a:rPr lang="ru-RU" sz="3600" dirty="0" err="1" smtClean="0">
                <a:solidFill>
                  <a:srgbClr val="66FFFF"/>
                </a:solidFill>
              </a:rPr>
              <a:t>әдетте, жазды</a:t>
            </a:r>
            <a:r>
              <a:rPr lang="ru-RU" sz="3600" dirty="0" smtClean="0">
                <a:solidFill>
                  <a:srgbClr val="66FFFF"/>
                </a:solidFill>
              </a:rPr>
              <a:t> </a:t>
            </a:r>
            <a:r>
              <a:rPr lang="ru-RU" sz="3600" dirty="0" err="1" smtClean="0">
                <a:solidFill>
                  <a:srgbClr val="66FFFF"/>
                </a:solidFill>
              </a:rPr>
              <a:t>күндері </a:t>
            </a:r>
            <a:r>
              <a:rPr lang="ru-RU" sz="3600" dirty="0" smtClean="0">
                <a:solidFill>
                  <a:srgbClr val="66FFFF"/>
                </a:solidFill>
              </a:rPr>
              <a:t>ай </a:t>
            </a:r>
            <a:r>
              <a:rPr lang="ru-RU" sz="3600" dirty="0" err="1" smtClean="0">
                <a:solidFill>
                  <a:srgbClr val="66FFFF"/>
                </a:solidFill>
              </a:rPr>
              <a:t>жарығында</a:t>
            </a:r>
            <a:r>
              <a:rPr lang="ru-RU" sz="3600" dirty="0" smtClean="0">
                <a:solidFill>
                  <a:srgbClr val="66FFFF"/>
                </a:solidFill>
              </a:rPr>
              <a:t>, </a:t>
            </a:r>
            <a:r>
              <a:rPr lang="ru-RU" sz="3600" dirty="0" err="1" smtClean="0">
                <a:solidFill>
                  <a:srgbClr val="66FFFF"/>
                </a:solidFill>
              </a:rPr>
              <a:t>шөптесін алаңдарда</a:t>
            </a:r>
            <a:r>
              <a:rPr lang="ru-RU" sz="3600" dirty="0" smtClean="0">
                <a:solidFill>
                  <a:srgbClr val="66FFFF"/>
                </a:solidFill>
              </a:rPr>
              <a:t>, ал </a:t>
            </a:r>
            <a:r>
              <a:rPr lang="ru-RU" sz="3600" dirty="0" err="1" smtClean="0">
                <a:solidFill>
                  <a:srgbClr val="66FFFF"/>
                </a:solidFill>
              </a:rPr>
              <a:t>күндіз қора-қопсысы </a:t>
            </a:r>
            <a:r>
              <a:rPr lang="ru-RU" sz="3600" dirty="0" smtClean="0">
                <a:solidFill>
                  <a:srgbClr val="66FFFF"/>
                </a:solidFill>
              </a:rPr>
              <a:t>мол </a:t>
            </a:r>
            <a:r>
              <a:rPr lang="ru-RU" sz="3600" dirty="0" err="1" smtClean="0">
                <a:solidFill>
                  <a:srgbClr val="66FFFF"/>
                </a:solidFill>
              </a:rPr>
              <a:t>жерде</a:t>
            </a:r>
            <a:r>
              <a:rPr lang="ru-RU" sz="3600" dirty="0" smtClean="0">
                <a:solidFill>
                  <a:srgbClr val="66FFFF"/>
                </a:solidFill>
              </a:rPr>
              <a:t>, </a:t>
            </a:r>
            <a:r>
              <a:rPr lang="ru-RU" sz="3600" dirty="0" err="1" smtClean="0">
                <a:solidFill>
                  <a:srgbClr val="66FFFF"/>
                </a:solidFill>
              </a:rPr>
              <a:t>яғни жасыратын</a:t>
            </a:r>
            <a:r>
              <a:rPr lang="ru-RU" sz="3600" dirty="0" smtClean="0">
                <a:solidFill>
                  <a:srgbClr val="66FFFF"/>
                </a:solidFill>
              </a:rPr>
              <a:t> </a:t>
            </a:r>
            <a:r>
              <a:rPr lang="ru-RU" sz="3600" dirty="0" err="1" smtClean="0">
                <a:solidFill>
                  <a:srgbClr val="66FFFF"/>
                </a:solidFill>
              </a:rPr>
              <a:t>жері</a:t>
            </a:r>
            <a:r>
              <a:rPr lang="ru-RU" sz="3600" dirty="0" smtClean="0">
                <a:solidFill>
                  <a:srgbClr val="66FFFF"/>
                </a:solidFill>
              </a:rPr>
              <a:t> бар </a:t>
            </a:r>
            <a:r>
              <a:rPr lang="ru-RU" sz="3600" dirty="0" err="1" smtClean="0">
                <a:solidFill>
                  <a:srgbClr val="66FFFF"/>
                </a:solidFill>
              </a:rPr>
              <a:t>алаңдарда ойналады</a:t>
            </a:r>
            <a:r>
              <a:rPr lang="ru-RU" sz="3600" dirty="0" smtClean="0">
                <a:solidFill>
                  <a:srgbClr val="66FFFF"/>
                </a:solidFill>
              </a:rPr>
              <a:t>.</a:t>
            </a:r>
            <a:endParaRPr lang="ru-RU" sz="3600" dirty="0">
              <a:solidFill>
                <a:srgbClr val="66FFFF"/>
              </a:solidFill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66FFFF"/>
                </a:solidFill>
              </a:rPr>
              <a:t>         </a:t>
            </a:r>
            <a:r>
              <a:rPr lang="ru-RU" dirty="0" err="1" smtClean="0">
                <a:solidFill>
                  <a:srgbClr val="66FFFF"/>
                </a:solidFill>
              </a:rPr>
              <a:t>Жасырынбақ.</a:t>
            </a:r>
            <a:r>
              <a:rPr lang="ru-RU" dirty="0" smtClean="0">
                <a:solidFill>
                  <a:srgbClr val="66FFFF"/>
                </a:solidFill>
              </a:rPr>
              <a:t/>
            </a:r>
            <a:br>
              <a:rPr lang="ru-RU" dirty="0" smtClean="0">
                <a:solidFill>
                  <a:srgbClr val="66FFFF"/>
                </a:solidFill>
              </a:rPr>
            </a:br>
            <a:endParaRPr lang="ru-RU" dirty="0"/>
          </a:p>
        </p:txBody>
      </p:sp>
      <p:pic>
        <p:nvPicPr>
          <p:cNvPr id="5" name="Содержимое 4" descr="загруженное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428596" y="1714488"/>
            <a:ext cx="3786214" cy="4786345"/>
          </a:xfrm>
        </p:spPr>
      </p:pic>
      <p:pic>
        <p:nvPicPr>
          <p:cNvPr id="6" name="Содержимое 5" descr="images (1).jp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5000628" y="1714488"/>
            <a:ext cx="3786214" cy="4786346"/>
          </a:xfrm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71472" y="500043"/>
            <a:ext cx="8215338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err="1" smtClean="0">
                <a:solidFill>
                  <a:srgbClr val="66FFFF"/>
                </a:solidFill>
              </a:rPr>
              <a:t>Күміс ілу</a:t>
            </a:r>
            <a:r>
              <a:rPr lang="ru-RU" sz="3200" dirty="0" smtClean="0">
                <a:solidFill>
                  <a:srgbClr val="66FFFF"/>
                </a:solidFill>
              </a:rPr>
              <a:t>.</a:t>
            </a:r>
          </a:p>
          <a:p>
            <a:r>
              <a:rPr lang="ru-RU" sz="3200" dirty="0" err="1" smtClean="0">
                <a:solidFill>
                  <a:srgbClr val="66FFFF"/>
                </a:solidFill>
              </a:rPr>
              <a:t>«Күміс ілу</a:t>
            </a:r>
            <a:r>
              <a:rPr lang="ru-RU" sz="3200" dirty="0" smtClean="0">
                <a:solidFill>
                  <a:srgbClr val="66FFFF"/>
                </a:solidFill>
              </a:rPr>
              <a:t>» - </a:t>
            </a:r>
            <a:r>
              <a:rPr lang="ru-RU" sz="3200" dirty="0" err="1" smtClean="0">
                <a:solidFill>
                  <a:srgbClr val="66FFFF"/>
                </a:solidFill>
              </a:rPr>
              <a:t>ептілікті</a:t>
            </a:r>
            <a:r>
              <a:rPr lang="ru-RU" sz="3200" dirty="0" smtClean="0">
                <a:solidFill>
                  <a:srgbClr val="66FFFF"/>
                </a:solidFill>
              </a:rPr>
              <a:t>, </a:t>
            </a:r>
            <a:r>
              <a:rPr lang="ru-RU" sz="3200" dirty="0" err="1" smtClean="0">
                <a:solidFill>
                  <a:srgbClr val="66FFFF"/>
                </a:solidFill>
              </a:rPr>
              <a:t>атқа жақсы отыруды</a:t>
            </a:r>
            <a:r>
              <a:rPr lang="ru-RU" sz="3200" dirty="0" smtClean="0">
                <a:solidFill>
                  <a:srgbClr val="66FFFF"/>
                </a:solidFill>
              </a:rPr>
              <a:t> </a:t>
            </a:r>
            <a:r>
              <a:rPr lang="ru-RU" sz="3200" dirty="0" err="1" smtClean="0">
                <a:solidFill>
                  <a:srgbClr val="66FFFF"/>
                </a:solidFill>
              </a:rPr>
              <a:t>керек</a:t>
            </a:r>
            <a:r>
              <a:rPr lang="ru-RU" sz="3200" dirty="0" smtClean="0">
                <a:solidFill>
                  <a:srgbClr val="66FFFF"/>
                </a:solidFill>
              </a:rPr>
              <a:t> </a:t>
            </a:r>
            <a:r>
              <a:rPr lang="ru-RU" sz="3200" dirty="0" err="1" smtClean="0">
                <a:solidFill>
                  <a:srgbClr val="66FFFF"/>
                </a:solidFill>
              </a:rPr>
              <a:t>ететін</a:t>
            </a:r>
            <a:r>
              <a:rPr lang="ru-RU" sz="3200" dirty="0" smtClean="0">
                <a:solidFill>
                  <a:srgbClr val="66FFFF"/>
                </a:solidFill>
              </a:rPr>
              <a:t> </a:t>
            </a:r>
            <a:r>
              <a:rPr lang="ru-RU" sz="3200" dirty="0" err="1" smtClean="0">
                <a:solidFill>
                  <a:srgbClr val="66FFFF"/>
                </a:solidFill>
              </a:rPr>
              <a:t>ұлттық ойын</a:t>
            </a:r>
            <a:r>
              <a:rPr lang="ru-RU" sz="3200" dirty="0" smtClean="0">
                <a:solidFill>
                  <a:srgbClr val="66FFFF"/>
                </a:solidFill>
              </a:rPr>
              <a:t>. </a:t>
            </a:r>
            <a:r>
              <a:rPr lang="ru-RU" sz="3200" dirty="0" err="1" smtClean="0">
                <a:solidFill>
                  <a:srgbClr val="66FFFF"/>
                </a:solidFill>
              </a:rPr>
              <a:t>Келін</a:t>
            </a:r>
            <a:r>
              <a:rPr lang="ru-RU" sz="3200" dirty="0" smtClean="0">
                <a:solidFill>
                  <a:srgbClr val="66FFFF"/>
                </a:solidFill>
              </a:rPr>
              <a:t> </a:t>
            </a:r>
            <a:r>
              <a:rPr lang="ru-RU" sz="3200" dirty="0" err="1" smtClean="0">
                <a:solidFill>
                  <a:srgbClr val="66FFFF"/>
                </a:solidFill>
              </a:rPr>
              <a:t>түсіру, қыз ұзату салтанатында</a:t>
            </a:r>
            <a:r>
              <a:rPr lang="ru-RU" sz="3200" dirty="0" smtClean="0">
                <a:solidFill>
                  <a:srgbClr val="66FFFF"/>
                </a:solidFill>
              </a:rPr>
              <a:t> </a:t>
            </a:r>
            <a:r>
              <a:rPr lang="ru-RU" sz="3200" dirty="0" err="1" smtClean="0">
                <a:solidFill>
                  <a:srgbClr val="66FFFF"/>
                </a:solidFill>
              </a:rPr>
              <a:t>қалыңдық орамалға түйіп, өзінің күміс шолпысын</a:t>
            </a:r>
            <a:r>
              <a:rPr lang="ru-RU" sz="3200" dirty="0" smtClean="0">
                <a:solidFill>
                  <a:srgbClr val="66FFFF"/>
                </a:solidFill>
              </a:rPr>
              <a:t>, </a:t>
            </a:r>
            <a:r>
              <a:rPr lang="ru-RU" sz="3200" dirty="0" err="1" smtClean="0">
                <a:solidFill>
                  <a:srgbClr val="66FFFF"/>
                </a:solidFill>
              </a:rPr>
              <a:t>әйтпесе жүзігін тастайды</a:t>
            </a:r>
            <a:r>
              <a:rPr lang="ru-RU" sz="3200" dirty="0" smtClean="0">
                <a:solidFill>
                  <a:srgbClr val="66FFFF"/>
                </a:solidFill>
              </a:rPr>
              <a:t>. </a:t>
            </a:r>
            <a:r>
              <a:rPr lang="ru-RU" sz="3200" dirty="0" err="1" smtClean="0">
                <a:solidFill>
                  <a:srgbClr val="66FFFF"/>
                </a:solidFill>
              </a:rPr>
              <a:t>Сондықтан </a:t>
            </a:r>
            <a:r>
              <a:rPr lang="ru-RU" sz="3200" dirty="0" smtClean="0">
                <a:solidFill>
                  <a:srgbClr val="66FFFF"/>
                </a:solidFill>
              </a:rPr>
              <a:t>да </a:t>
            </a:r>
            <a:r>
              <a:rPr lang="ru-RU" sz="3200" dirty="0" err="1" smtClean="0">
                <a:solidFill>
                  <a:srgbClr val="66FFFF"/>
                </a:solidFill>
              </a:rPr>
              <a:t>кей</a:t>
            </a:r>
            <a:r>
              <a:rPr lang="ru-RU" sz="3200" dirty="0" smtClean="0">
                <a:solidFill>
                  <a:srgbClr val="66FFFF"/>
                </a:solidFill>
              </a:rPr>
              <a:t> </a:t>
            </a:r>
            <a:r>
              <a:rPr lang="ru-RU" sz="3200" dirty="0" err="1" smtClean="0">
                <a:solidFill>
                  <a:srgbClr val="66FFFF"/>
                </a:solidFill>
              </a:rPr>
              <a:t>жерлерде</a:t>
            </a:r>
            <a:r>
              <a:rPr lang="ru-RU" sz="3200" dirty="0" smtClean="0">
                <a:solidFill>
                  <a:srgbClr val="66FFFF"/>
                </a:solidFill>
              </a:rPr>
              <a:t> </a:t>
            </a:r>
            <a:r>
              <a:rPr lang="ru-RU" sz="3200" dirty="0" err="1" smtClean="0">
                <a:solidFill>
                  <a:srgbClr val="66FFFF"/>
                </a:solidFill>
              </a:rPr>
              <a:t>бұл ойын</a:t>
            </a:r>
            <a:r>
              <a:rPr lang="ru-RU" sz="3200" dirty="0" smtClean="0">
                <a:solidFill>
                  <a:srgbClr val="66FFFF"/>
                </a:solidFill>
              </a:rPr>
              <a:t> «</a:t>
            </a:r>
            <a:r>
              <a:rPr lang="ru-RU" sz="3200" dirty="0" err="1" smtClean="0">
                <a:solidFill>
                  <a:srgbClr val="66FFFF"/>
                </a:solidFill>
              </a:rPr>
              <a:t>жүзік ілу</a:t>
            </a:r>
            <a:r>
              <a:rPr lang="ru-RU" sz="3200" dirty="0" smtClean="0">
                <a:solidFill>
                  <a:srgbClr val="66FFFF"/>
                </a:solidFill>
              </a:rPr>
              <a:t>» </a:t>
            </a:r>
            <a:r>
              <a:rPr lang="ru-RU" sz="3200" dirty="0" err="1" smtClean="0">
                <a:solidFill>
                  <a:srgbClr val="66FFFF"/>
                </a:solidFill>
              </a:rPr>
              <a:t>деп</a:t>
            </a:r>
            <a:r>
              <a:rPr lang="ru-RU" sz="3200" dirty="0" smtClean="0">
                <a:solidFill>
                  <a:srgbClr val="66FFFF"/>
                </a:solidFill>
              </a:rPr>
              <a:t> </a:t>
            </a:r>
            <a:r>
              <a:rPr lang="ru-RU" sz="3200" dirty="0" err="1" smtClean="0">
                <a:solidFill>
                  <a:srgbClr val="66FFFF"/>
                </a:solidFill>
              </a:rPr>
              <a:t>аталады</a:t>
            </a:r>
            <a:r>
              <a:rPr lang="ru-RU" sz="3200" dirty="0" smtClean="0">
                <a:solidFill>
                  <a:srgbClr val="66FFFF"/>
                </a:solidFill>
              </a:rPr>
              <a:t>. </a:t>
            </a:r>
            <a:r>
              <a:rPr lang="ru-RU" sz="3200" dirty="0" err="1" smtClean="0">
                <a:solidFill>
                  <a:srgbClr val="66FFFF"/>
                </a:solidFill>
              </a:rPr>
              <a:t>Қатты шауып</a:t>
            </a:r>
            <a:r>
              <a:rPr lang="ru-RU" sz="3200" dirty="0" smtClean="0">
                <a:solidFill>
                  <a:srgbClr val="66FFFF"/>
                </a:solidFill>
              </a:rPr>
              <a:t> </a:t>
            </a:r>
            <a:r>
              <a:rPr lang="ru-RU" sz="3200" dirty="0" err="1" smtClean="0">
                <a:solidFill>
                  <a:srgbClr val="66FFFF"/>
                </a:solidFill>
              </a:rPr>
              <a:t>келе</a:t>
            </a:r>
            <a:r>
              <a:rPr lang="ru-RU" sz="3200" dirty="0" smtClean="0">
                <a:solidFill>
                  <a:srgbClr val="66FFFF"/>
                </a:solidFill>
              </a:rPr>
              <a:t> </a:t>
            </a:r>
            <a:r>
              <a:rPr lang="ru-RU" sz="3200" dirty="0" err="1" smtClean="0">
                <a:solidFill>
                  <a:srgbClr val="66FFFF"/>
                </a:solidFill>
              </a:rPr>
              <a:t>жатқан шабандоз</a:t>
            </a:r>
            <a:r>
              <a:rPr lang="ru-RU" sz="3200" dirty="0" smtClean="0">
                <a:solidFill>
                  <a:srgbClr val="66FFFF"/>
                </a:solidFill>
              </a:rPr>
              <a:t> </a:t>
            </a:r>
            <a:r>
              <a:rPr lang="ru-RU" sz="3200" dirty="0" err="1" smtClean="0">
                <a:solidFill>
                  <a:srgbClr val="66FFFF"/>
                </a:solidFill>
              </a:rPr>
              <a:t>жігіт</a:t>
            </a:r>
            <a:r>
              <a:rPr lang="ru-RU" sz="3200" dirty="0" smtClean="0">
                <a:solidFill>
                  <a:srgbClr val="66FFFF"/>
                </a:solidFill>
              </a:rPr>
              <a:t> </a:t>
            </a:r>
            <a:r>
              <a:rPr lang="ru-RU" sz="3200" dirty="0" err="1" smtClean="0">
                <a:solidFill>
                  <a:srgbClr val="66FFFF"/>
                </a:solidFill>
              </a:rPr>
              <a:t>ат</a:t>
            </a:r>
            <a:r>
              <a:rPr lang="ru-RU" sz="3200" dirty="0" smtClean="0">
                <a:solidFill>
                  <a:srgbClr val="66FFFF"/>
                </a:solidFill>
              </a:rPr>
              <a:t> </a:t>
            </a:r>
            <a:r>
              <a:rPr lang="ru-RU" sz="3200" dirty="0" err="1" smtClean="0">
                <a:solidFill>
                  <a:srgbClr val="66FFFF"/>
                </a:solidFill>
              </a:rPr>
              <a:t>екпінін</a:t>
            </a:r>
            <a:r>
              <a:rPr lang="ru-RU" sz="3200" dirty="0" smtClean="0">
                <a:solidFill>
                  <a:srgbClr val="66FFFF"/>
                </a:solidFill>
              </a:rPr>
              <a:t> </a:t>
            </a:r>
            <a:r>
              <a:rPr lang="ru-RU" sz="3200" dirty="0" err="1" smtClean="0">
                <a:solidFill>
                  <a:srgbClr val="66FFFF"/>
                </a:solidFill>
              </a:rPr>
              <a:t>бәсеңдетпеспен, әлгі орамалды</a:t>
            </a:r>
            <a:r>
              <a:rPr lang="ru-RU" sz="3200" dirty="0" smtClean="0">
                <a:solidFill>
                  <a:srgbClr val="66FFFF"/>
                </a:solidFill>
              </a:rPr>
              <a:t> </a:t>
            </a:r>
            <a:r>
              <a:rPr lang="ru-RU" sz="3200" dirty="0" err="1" smtClean="0">
                <a:solidFill>
                  <a:srgbClr val="66FFFF"/>
                </a:solidFill>
              </a:rPr>
              <a:t>іліп</a:t>
            </a:r>
            <a:r>
              <a:rPr lang="ru-RU" sz="3200" dirty="0" smtClean="0">
                <a:solidFill>
                  <a:srgbClr val="66FFFF"/>
                </a:solidFill>
              </a:rPr>
              <a:t> </a:t>
            </a:r>
            <a:r>
              <a:rPr lang="ru-RU" sz="3200" dirty="0" err="1" smtClean="0">
                <a:solidFill>
                  <a:srgbClr val="66FFFF"/>
                </a:solidFill>
              </a:rPr>
              <a:t>алып</a:t>
            </a:r>
            <a:r>
              <a:rPr lang="ru-RU" sz="3200" dirty="0" smtClean="0">
                <a:solidFill>
                  <a:srgbClr val="66FFFF"/>
                </a:solidFill>
              </a:rPr>
              <a:t> </a:t>
            </a:r>
            <a:r>
              <a:rPr lang="ru-RU" sz="3200" dirty="0" err="1" smtClean="0">
                <a:solidFill>
                  <a:srgbClr val="66FFFF"/>
                </a:solidFill>
              </a:rPr>
              <a:t>кетуі</a:t>
            </a:r>
            <a:r>
              <a:rPr lang="ru-RU" sz="3200" dirty="0" smtClean="0">
                <a:solidFill>
                  <a:srgbClr val="66FFFF"/>
                </a:solidFill>
              </a:rPr>
              <a:t> </a:t>
            </a:r>
            <a:r>
              <a:rPr lang="ru-RU" sz="3200" dirty="0" err="1" smtClean="0">
                <a:solidFill>
                  <a:srgbClr val="66FFFF"/>
                </a:solidFill>
              </a:rPr>
              <a:t>керек</a:t>
            </a:r>
            <a:r>
              <a:rPr lang="ru-RU" sz="3200" dirty="0" smtClean="0">
                <a:solidFill>
                  <a:srgbClr val="66FFFF"/>
                </a:solidFill>
              </a:rPr>
              <a:t>. Сонда </a:t>
            </a:r>
            <a:r>
              <a:rPr lang="ru-RU" sz="3200" dirty="0" err="1" smtClean="0">
                <a:solidFill>
                  <a:srgbClr val="66FFFF"/>
                </a:solidFill>
              </a:rPr>
              <a:t>ол</a:t>
            </a:r>
            <a:r>
              <a:rPr lang="ru-RU" sz="3200" dirty="0" smtClean="0">
                <a:solidFill>
                  <a:srgbClr val="66FFFF"/>
                </a:solidFill>
              </a:rPr>
              <a:t> </a:t>
            </a:r>
            <a:r>
              <a:rPr lang="ru-RU" sz="3200" dirty="0" err="1" smtClean="0">
                <a:solidFill>
                  <a:srgbClr val="66FFFF"/>
                </a:solidFill>
              </a:rPr>
              <a:t>беташар</a:t>
            </a:r>
            <a:r>
              <a:rPr lang="ru-RU" sz="3200" dirty="0" smtClean="0">
                <a:solidFill>
                  <a:srgbClr val="66FFFF"/>
                </a:solidFill>
              </a:rPr>
              <a:t> </a:t>
            </a:r>
            <a:r>
              <a:rPr lang="ru-RU" sz="3200" dirty="0" err="1" smtClean="0">
                <a:solidFill>
                  <a:srgbClr val="66FFFF"/>
                </a:solidFill>
              </a:rPr>
              <a:t>айтуға ерік</a:t>
            </a:r>
            <a:r>
              <a:rPr lang="ru-RU" sz="3200" dirty="0" smtClean="0">
                <a:solidFill>
                  <a:srgbClr val="66FFFF"/>
                </a:solidFill>
              </a:rPr>
              <a:t> </a:t>
            </a:r>
            <a:r>
              <a:rPr lang="ru-RU" sz="3200" dirty="0" err="1" smtClean="0">
                <a:solidFill>
                  <a:srgbClr val="66FFFF"/>
                </a:solidFill>
              </a:rPr>
              <a:t>алады</a:t>
            </a:r>
            <a:r>
              <a:rPr lang="ru-RU" sz="3200" dirty="0" smtClean="0">
                <a:solidFill>
                  <a:srgbClr val="66FFFF"/>
                </a:solidFill>
              </a:rPr>
              <a:t>. </a:t>
            </a:r>
            <a:endParaRPr lang="ru-RU" sz="3200" dirty="0">
              <a:solidFill>
                <a:srgbClr val="66FFFF"/>
              </a:solidFill>
            </a:endParaRPr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66FFFF"/>
                </a:solidFill>
              </a:rPr>
              <a:t>         </a:t>
            </a:r>
            <a:r>
              <a:rPr lang="ru-RU" dirty="0" err="1" smtClean="0">
                <a:solidFill>
                  <a:srgbClr val="66FFFF"/>
                </a:solidFill>
              </a:rPr>
              <a:t>Күміс ілу</a:t>
            </a:r>
            <a:r>
              <a:rPr lang="ru-RU" dirty="0" smtClean="0">
                <a:solidFill>
                  <a:srgbClr val="66FFFF"/>
                </a:solidFill>
              </a:rPr>
              <a:t>.</a:t>
            </a:r>
            <a:br>
              <a:rPr lang="ru-RU" dirty="0" smtClean="0">
                <a:solidFill>
                  <a:srgbClr val="66FFFF"/>
                </a:solidFill>
              </a:rPr>
            </a:br>
            <a:endParaRPr lang="ru-RU" dirty="0"/>
          </a:p>
        </p:txBody>
      </p:sp>
      <p:pic>
        <p:nvPicPr>
          <p:cNvPr id="4" name="Содержимое 3" descr="загруженное (1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00298" y="1785926"/>
            <a:ext cx="4214842" cy="4714907"/>
          </a:xfrm>
        </p:spPr>
      </p:pic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</a:t>
            </a:r>
            <a:r>
              <a:rPr lang="ru-RU" dirty="0" err="1" smtClean="0"/>
              <a:t>Алтыбақан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85786" y="1500174"/>
            <a:ext cx="7843838" cy="5143536"/>
          </a:xfrm>
        </p:spPr>
        <p:txBody>
          <a:bodyPr>
            <a:noAutofit/>
          </a:bodyPr>
          <a:lstStyle/>
          <a:p>
            <a:r>
              <a:rPr lang="ru-RU" sz="1800" dirty="0" err="1" smtClean="0"/>
              <a:t>Бұл </a:t>
            </a:r>
            <a:r>
              <a:rPr lang="ru-RU" sz="1800" dirty="0" smtClean="0"/>
              <a:t>– </a:t>
            </a:r>
            <a:r>
              <a:rPr lang="ru-RU" sz="1800" dirty="0" err="1" smtClean="0"/>
              <a:t>жас-тардың кешкілік</a:t>
            </a:r>
            <a:r>
              <a:rPr lang="ru-RU" sz="1800" dirty="0" smtClean="0"/>
              <a:t> бас </a:t>
            </a:r>
            <a:r>
              <a:rPr lang="ru-RU" sz="1800" dirty="0" err="1" smtClean="0"/>
              <a:t>қосып</a:t>
            </a:r>
            <a:r>
              <a:rPr lang="ru-RU" sz="1800" dirty="0" smtClean="0"/>
              <a:t>, </a:t>
            </a:r>
            <a:r>
              <a:rPr lang="ru-RU" sz="1800" dirty="0" err="1" smtClean="0"/>
              <a:t>ән айтып</a:t>
            </a:r>
            <a:r>
              <a:rPr lang="ru-RU" sz="1800" dirty="0" smtClean="0"/>
              <a:t>, </a:t>
            </a:r>
            <a:r>
              <a:rPr lang="ru-RU" sz="1800" dirty="0" err="1" smtClean="0"/>
              <a:t>домбыра</a:t>
            </a:r>
            <a:r>
              <a:rPr lang="ru-RU" sz="1800" dirty="0" smtClean="0"/>
              <a:t> </a:t>
            </a:r>
            <a:r>
              <a:rPr lang="ru-RU" sz="1800" dirty="0" err="1" smtClean="0"/>
              <a:t>тартып</a:t>
            </a:r>
            <a:r>
              <a:rPr lang="ru-RU" sz="1800" dirty="0" smtClean="0"/>
              <a:t>, </a:t>
            </a:r>
            <a:r>
              <a:rPr lang="ru-RU" sz="1800" dirty="0" err="1" smtClean="0"/>
              <a:t>қыздар</a:t>
            </a:r>
            <a:r>
              <a:rPr lang="ru-RU" sz="1800" dirty="0" smtClean="0"/>
              <a:t>, </a:t>
            </a:r>
            <a:r>
              <a:rPr lang="ru-RU" sz="1800" dirty="0" err="1" smtClean="0"/>
              <a:t>жігіттер</a:t>
            </a:r>
            <a:r>
              <a:rPr lang="ru-RU" sz="1800" dirty="0" smtClean="0"/>
              <a:t> </a:t>
            </a:r>
            <a:r>
              <a:rPr lang="ru-RU" sz="1800" dirty="0" err="1" smtClean="0"/>
              <a:t>болып</a:t>
            </a:r>
            <a:r>
              <a:rPr lang="ru-RU" sz="1800" dirty="0" smtClean="0"/>
              <a:t> </a:t>
            </a:r>
            <a:r>
              <a:rPr lang="ru-RU" sz="1800" dirty="0" err="1" smtClean="0"/>
              <a:t>айтысып</a:t>
            </a:r>
            <a:r>
              <a:rPr lang="ru-RU" sz="1800" dirty="0" smtClean="0"/>
              <a:t>,</a:t>
            </a:r>
          </a:p>
          <a:p>
            <a:r>
              <a:rPr lang="ru-RU" sz="1800" dirty="0" err="1" smtClean="0"/>
              <a:t>бір-бірімен</a:t>
            </a:r>
            <a:r>
              <a:rPr lang="ru-RU" sz="1800" dirty="0" smtClean="0"/>
              <a:t> </a:t>
            </a:r>
            <a:r>
              <a:rPr lang="ru-RU" sz="1800" dirty="0" err="1" smtClean="0"/>
              <a:t>әзілдесіп көңіл көтеретін ойын-сауығы.</a:t>
            </a:r>
            <a:r>
              <a:rPr lang="ru-RU" sz="1800" dirty="0" smtClean="0"/>
              <a:t> </a:t>
            </a:r>
            <a:r>
              <a:rPr lang="ru-RU" sz="1800" dirty="0" err="1" smtClean="0"/>
              <a:t>Қазір </a:t>
            </a:r>
            <a:r>
              <a:rPr lang="ru-RU" sz="1800" dirty="0" smtClean="0"/>
              <a:t>де </a:t>
            </a:r>
            <a:r>
              <a:rPr lang="ru-RU" sz="1800" dirty="0" err="1" smtClean="0"/>
              <a:t>үлкен тойларда</a:t>
            </a:r>
            <a:r>
              <a:rPr lang="ru-RU" sz="1800" dirty="0" smtClean="0"/>
              <a:t> </a:t>
            </a:r>
            <a:r>
              <a:rPr lang="ru-RU" sz="1800" dirty="0" err="1" smtClean="0"/>
              <a:t>алтыбақан құрылады</a:t>
            </a:r>
            <a:r>
              <a:rPr lang="ru-RU" sz="1800" dirty="0" smtClean="0"/>
              <a:t>. </a:t>
            </a:r>
            <a:r>
              <a:rPr lang="ru-RU" sz="1800" dirty="0" err="1" smtClean="0"/>
              <a:t>Алтыбақанды құру мынандай</a:t>
            </a:r>
            <a:r>
              <a:rPr lang="ru-RU" sz="1800" dirty="0" smtClean="0"/>
              <a:t> </a:t>
            </a:r>
            <a:r>
              <a:rPr lang="ru-RU" sz="1800" dirty="0" err="1" smtClean="0"/>
              <a:t>тәсілмен жүзеге асырылады</a:t>
            </a:r>
            <a:r>
              <a:rPr lang="ru-RU" sz="1800" dirty="0" smtClean="0"/>
              <a:t>: </a:t>
            </a:r>
            <a:r>
              <a:rPr lang="ru-RU" sz="1800" dirty="0" err="1" smtClean="0"/>
              <a:t>алты</a:t>
            </a:r>
            <a:r>
              <a:rPr lang="ru-RU" sz="1800" dirty="0" smtClean="0"/>
              <a:t> </a:t>
            </a:r>
            <a:r>
              <a:rPr lang="ru-RU" sz="1800" dirty="0" err="1" smtClean="0"/>
              <a:t>бақанды сырықтың екі</a:t>
            </a:r>
            <a:r>
              <a:rPr lang="ru-RU" sz="1800" dirty="0" smtClean="0"/>
              <a:t> </a:t>
            </a:r>
            <a:r>
              <a:rPr lang="ru-RU" sz="1800" dirty="0" err="1" smtClean="0"/>
              <a:t>басын</a:t>
            </a:r>
            <a:r>
              <a:rPr lang="ru-RU" sz="1800" dirty="0" smtClean="0"/>
              <a:t> </a:t>
            </a:r>
            <a:r>
              <a:rPr lang="ru-RU" sz="1800" dirty="0" err="1" smtClean="0"/>
              <a:t>үш-үштен қосақтайды </a:t>
            </a:r>
            <a:r>
              <a:rPr lang="ru-RU" sz="1800" dirty="0" smtClean="0"/>
              <a:t>да </a:t>
            </a:r>
            <a:r>
              <a:rPr lang="ru-RU" sz="1800" dirty="0" err="1" smtClean="0"/>
              <a:t>мосы</a:t>
            </a:r>
            <a:r>
              <a:rPr lang="ru-RU" sz="1800" dirty="0" smtClean="0"/>
              <a:t> </a:t>
            </a:r>
            <a:r>
              <a:rPr lang="ru-RU" sz="1800" dirty="0" err="1" smtClean="0"/>
              <a:t>тәрізді етіп</a:t>
            </a:r>
            <a:r>
              <a:rPr lang="ru-RU" sz="1800" dirty="0" smtClean="0"/>
              <a:t> </a:t>
            </a:r>
            <a:r>
              <a:rPr lang="ru-RU" sz="1800" dirty="0" err="1" smtClean="0"/>
              <a:t>байлап</a:t>
            </a:r>
            <a:r>
              <a:rPr lang="ru-RU" sz="1800" dirty="0" smtClean="0"/>
              <a:t> </a:t>
            </a:r>
            <a:r>
              <a:rPr lang="ru-RU" sz="1800" dirty="0" err="1" smtClean="0"/>
              <a:t>тастайды</a:t>
            </a:r>
            <a:r>
              <a:rPr lang="ru-RU" sz="1800" dirty="0" smtClean="0"/>
              <a:t>. </a:t>
            </a:r>
            <a:r>
              <a:rPr lang="ru-RU" sz="1800" dirty="0" err="1" smtClean="0"/>
              <a:t>Бақанның аша</a:t>
            </a:r>
            <a:r>
              <a:rPr lang="ru-RU" sz="1800" dirty="0" smtClean="0"/>
              <a:t> </a:t>
            </a:r>
            <a:r>
              <a:rPr lang="ru-RU" sz="1800" dirty="0" err="1" smtClean="0"/>
              <a:t>тармағы сырыққа кигізіліп</a:t>
            </a:r>
            <a:r>
              <a:rPr lang="ru-RU" sz="1800" dirty="0" smtClean="0"/>
              <a:t> </a:t>
            </a:r>
            <a:r>
              <a:rPr lang="ru-RU" sz="1800" dirty="0" err="1" smtClean="0"/>
              <a:t>тұруға тиісті</a:t>
            </a:r>
            <a:r>
              <a:rPr lang="ru-RU" sz="1800" dirty="0" smtClean="0"/>
              <a:t>. </a:t>
            </a:r>
            <a:r>
              <a:rPr lang="ru-RU" sz="1800" dirty="0" err="1" smtClean="0"/>
              <a:t>Алты</a:t>
            </a:r>
            <a:r>
              <a:rPr lang="ru-RU" sz="1800" dirty="0" smtClean="0"/>
              <a:t> </a:t>
            </a:r>
            <a:r>
              <a:rPr lang="ru-RU" sz="1800" dirty="0" err="1" smtClean="0"/>
              <a:t>бақанды құрастырып болғаннан соң оның екі</a:t>
            </a:r>
            <a:r>
              <a:rPr lang="ru-RU" sz="1800" dirty="0" smtClean="0"/>
              <a:t> </a:t>
            </a:r>
            <a:r>
              <a:rPr lang="ru-RU" sz="1800" dirty="0" err="1" smtClean="0"/>
              <a:t>басына</a:t>
            </a:r>
            <a:r>
              <a:rPr lang="ru-RU" sz="1800" dirty="0" smtClean="0"/>
              <a:t> 3 </a:t>
            </a:r>
            <a:r>
              <a:rPr lang="ru-RU" sz="1800" dirty="0" err="1" smtClean="0"/>
              <a:t>қатар арқан байланады</a:t>
            </a:r>
            <a:r>
              <a:rPr lang="ru-RU" sz="1800" dirty="0" smtClean="0"/>
              <a:t>. </a:t>
            </a:r>
            <a:r>
              <a:rPr lang="ru-RU" sz="1800" dirty="0" err="1" smtClean="0"/>
              <a:t>Арқан тартпақ.</a:t>
            </a:r>
            <a:r>
              <a:rPr lang="ru-RU" sz="1800" dirty="0" smtClean="0"/>
              <a:t> Оны </a:t>
            </a:r>
            <a:r>
              <a:rPr lang="ru-RU" sz="1800" dirty="0" err="1" smtClean="0"/>
              <a:t>арқан тартыс</a:t>
            </a:r>
            <a:r>
              <a:rPr lang="ru-RU" sz="1800" dirty="0" smtClean="0"/>
              <a:t> </a:t>
            </a:r>
            <a:r>
              <a:rPr lang="ru-RU" sz="1800" dirty="0" err="1" smtClean="0"/>
              <a:t>деп</a:t>
            </a:r>
            <a:r>
              <a:rPr lang="ru-RU" sz="1800" dirty="0" smtClean="0"/>
              <a:t> те </a:t>
            </a:r>
            <a:r>
              <a:rPr lang="ru-RU" sz="1800" dirty="0" err="1" smtClean="0"/>
              <a:t>атайды</a:t>
            </a:r>
            <a:r>
              <a:rPr lang="ru-RU" sz="1800" dirty="0" smtClean="0"/>
              <a:t>. </a:t>
            </a:r>
            <a:r>
              <a:rPr lang="ru-RU" sz="1800" dirty="0" err="1" smtClean="0"/>
              <a:t>Бұл ойынның екі</a:t>
            </a:r>
            <a:r>
              <a:rPr lang="ru-RU" sz="1800" dirty="0" smtClean="0"/>
              <a:t> </a:t>
            </a:r>
            <a:r>
              <a:rPr lang="ru-RU" sz="1800" dirty="0" err="1" smtClean="0"/>
              <a:t>түрі </a:t>
            </a:r>
            <a:r>
              <a:rPr lang="ru-RU" sz="1800" dirty="0" smtClean="0"/>
              <a:t>бар. </a:t>
            </a:r>
            <a:r>
              <a:rPr lang="ru-RU" sz="1800" dirty="0" err="1" smtClean="0"/>
              <a:t>Біріншісі</a:t>
            </a:r>
            <a:r>
              <a:rPr lang="ru-RU" sz="1800" dirty="0" smtClean="0"/>
              <a:t> </a:t>
            </a:r>
            <a:r>
              <a:rPr lang="ru-RU" sz="1800" dirty="0" err="1" smtClean="0"/>
              <a:t>жазда</a:t>
            </a:r>
            <a:r>
              <a:rPr lang="ru-RU" sz="1800" dirty="0" smtClean="0"/>
              <a:t> </a:t>
            </a:r>
            <a:r>
              <a:rPr lang="ru-RU" sz="1800" dirty="0" err="1" smtClean="0"/>
              <a:t>көгал үстінде, екіншісі</a:t>
            </a:r>
            <a:r>
              <a:rPr lang="ru-RU" sz="1800" dirty="0" smtClean="0"/>
              <a:t> </a:t>
            </a:r>
            <a:r>
              <a:rPr lang="ru-RU" sz="1800" dirty="0" err="1" smtClean="0"/>
              <a:t>қыста қар үстінде ойналады</a:t>
            </a:r>
            <a:r>
              <a:rPr lang="ru-RU" sz="1800" dirty="0" smtClean="0"/>
              <a:t>. </a:t>
            </a:r>
            <a:r>
              <a:rPr lang="ru-RU" sz="1800" dirty="0" err="1" smtClean="0"/>
              <a:t>Жазда</a:t>
            </a:r>
            <a:r>
              <a:rPr lang="ru-RU" sz="1800" dirty="0" smtClean="0"/>
              <a:t> </a:t>
            </a:r>
            <a:r>
              <a:rPr lang="ru-RU" sz="1800" dirty="0" err="1" smtClean="0"/>
              <a:t>ойыншылардың </a:t>
            </a:r>
            <a:r>
              <a:rPr lang="ru-RU" sz="1800" dirty="0" smtClean="0"/>
              <a:t>саны 10 </a:t>
            </a:r>
            <a:r>
              <a:rPr lang="ru-RU" sz="1800" dirty="0" err="1" smtClean="0"/>
              <a:t>баладан</a:t>
            </a:r>
            <a:r>
              <a:rPr lang="ru-RU" sz="1800" dirty="0" smtClean="0"/>
              <a:t> </a:t>
            </a:r>
            <a:r>
              <a:rPr lang="ru-RU" sz="1800" dirty="0" err="1" smtClean="0"/>
              <a:t>көп болмаса</a:t>
            </a:r>
            <a:r>
              <a:rPr lang="ru-RU" sz="1800" dirty="0" smtClean="0"/>
              <a:t>, </a:t>
            </a:r>
            <a:r>
              <a:rPr lang="ru-RU" sz="1800" dirty="0" err="1" smtClean="0"/>
              <a:t>ой-ын</a:t>
            </a:r>
            <a:r>
              <a:rPr lang="ru-RU" sz="1800" dirty="0" smtClean="0"/>
              <a:t> </a:t>
            </a:r>
            <a:r>
              <a:rPr lang="ru-RU" sz="1800" dirty="0" err="1" smtClean="0"/>
              <a:t>қызықты болады</a:t>
            </a:r>
            <a:r>
              <a:rPr lang="ru-RU" sz="1800" dirty="0" smtClean="0"/>
              <a:t>. </a:t>
            </a:r>
            <a:r>
              <a:rPr lang="ru-RU" sz="1800" dirty="0" err="1" smtClean="0"/>
              <a:t>Ойынға ұзындығы </a:t>
            </a:r>
            <a:r>
              <a:rPr lang="ru-RU" sz="1800" dirty="0" smtClean="0"/>
              <a:t>8-10 </a:t>
            </a:r>
            <a:r>
              <a:rPr lang="ru-RU" sz="1800" dirty="0" err="1" smtClean="0"/>
              <a:t>метрлік</a:t>
            </a:r>
            <a:r>
              <a:rPr lang="ru-RU" sz="1800" dirty="0" smtClean="0"/>
              <a:t> </a:t>
            </a:r>
            <a:r>
              <a:rPr lang="ru-RU" sz="1800" dirty="0" err="1" smtClean="0"/>
              <a:t>екі</a:t>
            </a:r>
            <a:r>
              <a:rPr lang="ru-RU" sz="1800" dirty="0" smtClean="0"/>
              <a:t> </a:t>
            </a:r>
            <a:r>
              <a:rPr lang="ru-RU" sz="1800" dirty="0" err="1" smtClean="0"/>
              <a:t>ұшы түйілген арқан әзірленеді</a:t>
            </a:r>
            <a:r>
              <a:rPr lang="ru-RU" sz="1800" dirty="0" smtClean="0"/>
              <a:t>. </a:t>
            </a:r>
            <a:r>
              <a:rPr lang="ru-RU" sz="1800" dirty="0" err="1" smtClean="0"/>
              <a:t>Оның тең ортасына</a:t>
            </a:r>
            <a:r>
              <a:rPr lang="ru-RU" sz="1800" dirty="0" smtClean="0"/>
              <a:t> </a:t>
            </a:r>
            <a:r>
              <a:rPr lang="ru-RU" sz="1800" dirty="0" err="1" smtClean="0"/>
              <a:t>белгі</a:t>
            </a:r>
            <a:r>
              <a:rPr lang="ru-RU" sz="1800" dirty="0" smtClean="0"/>
              <a:t> </a:t>
            </a:r>
            <a:r>
              <a:rPr lang="ru-RU" sz="1800" dirty="0" err="1" smtClean="0"/>
              <a:t>ретінде</a:t>
            </a:r>
            <a:r>
              <a:rPr lang="ru-RU" sz="1800" dirty="0" smtClean="0"/>
              <a:t> </a:t>
            </a:r>
            <a:r>
              <a:rPr lang="ru-RU" sz="1800" dirty="0" err="1" smtClean="0"/>
              <a:t>қызыл матаны</a:t>
            </a:r>
            <a:r>
              <a:rPr lang="ru-RU" sz="1800" dirty="0" smtClean="0"/>
              <a:t> </a:t>
            </a:r>
            <a:r>
              <a:rPr lang="ru-RU" sz="1800" dirty="0" err="1" smtClean="0"/>
              <a:t>байлап</a:t>
            </a:r>
            <a:r>
              <a:rPr lang="ru-RU" sz="1800" dirty="0" smtClean="0"/>
              <a:t> </a:t>
            </a:r>
            <a:r>
              <a:rPr lang="ru-RU" sz="1800" dirty="0" err="1" smtClean="0"/>
              <a:t>қояды.</a:t>
            </a:r>
            <a:r>
              <a:rPr lang="ru-RU" sz="1800" dirty="0" smtClean="0"/>
              <a:t> </a:t>
            </a:r>
            <a:r>
              <a:rPr lang="ru-RU" sz="1800" dirty="0" err="1" smtClean="0"/>
              <a:t>Ойынға қатысушы екі</a:t>
            </a:r>
            <a:r>
              <a:rPr lang="ru-RU" sz="1800" dirty="0" smtClean="0"/>
              <a:t> </a:t>
            </a:r>
            <a:r>
              <a:rPr lang="ru-RU" sz="1800" dirty="0" err="1" smtClean="0"/>
              <a:t>топтағылар өз жағында бойларына</a:t>
            </a:r>
            <a:r>
              <a:rPr lang="ru-RU" sz="1800" dirty="0" smtClean="0"/>
              <a:t> </a:t>
            </a:r>
            <a:r>
              <a:rPr lang="ru-RU" sz="1800" dirty="0" err="1" smtClean="0"/>
              <a:t>қарай </a:t>
            </a:r>
            <a:r>
              <a:rPr lang="ru-RU" sz="1800" dirty="0" smtClean="0"/>
              <a:t>сап </a:t>
            </a:r>
            <a:r>
              <a:rPr lang="ru-RU" sz="1800" dirty="0" err="1" smtClean="0"/>
              <a:t>түзеп</a:t>
            </a:r>
            <a:r>
              <a:rPr lang="ru-RU" sz="1800" dirty="0" smtClean="0"/>
              <a:t>, </a:t>
            </a:r>
            <a:r>
              <a:rPr lang="ru-RU" sz="1800" dirty="0" err="1" smtClean="0"/>
              <a:t>ойын</a:t>
            </a:r>
            <a:r>
              <a:rPr lang="ru-RU" sz="1800" dirty="0" smtClean="0"/>
              <a:t> </a:t>
            </a:r>
            <a:r>
              <a:rPr lang="ru-RU" sz="1800" dirty="0" err="1" smtClean="0"/>
              <a:t>бастауға белгі</a:t>
            </a:r>
            <a:r>
              <a:rPr lang="ru-RU" sz="1800" dirty="0" smtClean="0"/>
              <a:t> </a:t>
            </a:r>
            <a:r>
              <a:rPr lang="ru-RU" sz="1800" dirty="0" err="1" smtClean="0"/>
              <a:t>берілгенде</a:t>
            </a:r>
            <a:r>
              <a:rPr lang="ru-RU" sz="1800" dirty="0" smtClean="0"/>
              <a:t> </a:t>
            </a:r>
            <a:r>
              <a:rPr lang="ru-RU" sz="1800" dirty="0" err="1" smtClean="0"/>
              <a:t>арқанды өз жағына қарай тартады</a:t>
            </a:r>
            <a:r>
              <a:rPr lang="ru-RU" sz="1800" dirty="0" smtClean="0"/>
              <a:t>. </a:t>
            </a:r>
            <a:r>
              <a:rPr lang="ru-RU" sz="1800" dirty="0" err="1" smtClean="0"/>
              <a:t>Қыста </a:t>
            </a:r>
            <a:r>
              <a:rPr lang="ru-RU" sz="1800" dirty="0" smtClean="0"/>
              <a:t>он –</a:t>
            </a:r>
            <a:r>
              <a:rPr lang="ru-RU" sz="1800" dirty="0" err="1" smtClean="0"/>
              <a:t>он</a:t>
            </a:r>
            <a:r>
              <a:rPr lang="ru-RU" sz="1800" dirty="0" smtClean="0"/>
              <a:t> бес бала </a:t>
            </a:r>
            <a:r>
              <a:rPr lang="ru-RU" sz="1800" dirty="0" err="1" smtClean="0"/>
              <a:t>тартқанда үзілмейтін арқан таңдап алынып</a:t>
            </a:r>
            <a:r>
              <a:rPr lang="ru-RU" sz="1800" dirty="0" smtClean="0"/>
              <a:t>, </a:t>
            </a:r>
            <a:r>
              <a:rPr lang="ru-RU" sz="1800" dirty="0" err="1" smtClean="0"/>
              <a:t>үлкен адамның алақанының көлеміндей екі</a:t>
            </a:r>
            <a:r>
              <a:rPr lang="ru-RU" sz="1800" dirty="0" smtClean="0"/>
              <a:t> </a:t>
            </a:r>
            <a:r>
              <a:rPr lang="ru-RU" sz="1800" dirty="0" err="1" smtClean="0"/>
              <a:t>тақтайдың ортасынан</a:t>
            </a:r>
            <a:r>
              <a:rPr lang="ru-RU" sz="1800" dirty="0" smtClean="0"/>
              <a:t> </a:t>
            </a:r>
            <a:r>
              <a:rPr lang="ru-RU" sz="1800" dirty="0" err="1" smtClean="0"/>
              <a:t>өткізіліп</a:t>
            </a:r>
            <a:r>
              <a:rPr lang="ru-RU" sz="1800" dirty="0" smtClean="0"/>
              <a:t>, </a:t>
            </a:r>
            <a:r>
              <a:rPr lang="ru-RU" sz="1800" dirty="0" err="1" smtClean="0"/>
              <a:t>ортасына</a:t>
            </a:r>
            <a:r>
              <a:rPr lang="ru-RU" sz="1800" dirty="0" smtClean="0"/>
              <a:t> </a:t>
            </a:r>
            <a:r>
              <a:rPr lang="ru-RU" sz="1800" dirty="0" err="1" smtClean="0"/>
              <a:t>аққала үйіліп</a:t>
            </a:r>
            <a:r>
              <a:rPr lang="ru-RU" sz="1800" dirty="0" smtClean="0"/>
              <a:t>, </a:t>
            </a:r>
            <a:r>
              <a:rPr lang="ru-RU" sz="1800" dirty="0" err="1" smtClean="0"/>
              <a:t>екі</a:t>
            </a:r>
            <a:r>
              <a:rPr lang="ru-RU" sz="1800" dirty="0" smtClean="0"/>
              <a:t> </a:t>
            </a:r>
            <a:r>
              <a:rPr lang="ru-RU" sz="1800" dirty="0" err="1" smtClean="0"/>
              <a:t>жақ </a:t>
            </a:r>
            <a:r>
              <a:rPr lang="ru-RU" sz="1800" dirty="0" smtClean="0"/>
              <a:t>оны </a:t>
            </a:r>
            <a:r>
              <a:rPr lang="ru-RU" sz="1800" dirty="0" err="1" smtClean="0"/>
              <a:t>өзіне қарай құлату үшін тартады</a:t>
            </a:r>
            <a:r>
              <a:rPr lang="ru-RU" sz="1800" dirty="0" smtClean="0"/>
              <a:t>. </a:t>
            </a:r>
            <a:endParaRPr lang="ru-RU" sz="1800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</a:t>
            </a:r>
            <a:r>
              <a:rPr lang="ru-RU" dirty="0" err="1" smtClean="0"/>
              <a:t>Алтыбақан</a:t>
            </a:r>
            <a:endParaRPr lang="ru-RU" dirty="0"/>
          </a:p>
        </p:txBody>
      </p:sp>
      <p:pic>
        <p:nvPicPr>
          <p:cNvPr id="4" name="Содержимое 3" descr="1876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71670" y="1785926"/>
            <a:ext cx="4857784" cy="4714908"/>
          </a:xfrm>
        </p:spPr>
      </p:pic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етро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Метро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Метро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39</TotalTime>
  <Words>603</Words>
  <Application>Microsoft Office PowerPoint</Application>
  <PresentationFormat>Экран (4:3)</PresentationFormat>
  <Paragraphs>25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Метро</vt:lpstr>
      <vt:lpstr>Слайд 1</vt:lpstr>
      <vt:lpstr>Слайд 2</vt:lpstr>
      <vt:lpstr>          ҚЫЗ ҚУУ </vt:lpstr>
      <vt:lpstr>Слайд 4</vt:lpstr>
      <vt:lpstr>         Жасырынбақ. </vt:lpstr>
      <vt:lpstr>Слайд 6</vt:lpstr>
      <vt:lpstr>         Күміс ілу. </vt:lpstr>
      <vt:lpstr>         Алтыбақан</vt:lpstr>
      <vt:lpstr>         Алтыбақан</vt:lpstr>
      <vt:lpstr>         Теңге алу</vt:lpstr>
      <vt:lpstr>         Теңге алу</vt:lpstr>
      <vt:lpstr>         Ат сайысы.</vt:lpstr>
      <vt:lpstr>         Ат сайысы.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Компьютер</cp:lastModifiedBy>
  <cp:revision>6</cp:revision>
  <dcterms:created xsi:type="dcterms:W3CDTF">2012-03-20T10:00:41Z</dcterms:created>
  <dcterms:modified xsi:type="dcterms:W3CDTF">2013-01-20T11:03:35Z</dcterms:modified>
</cp:coreProperties>
</file>