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F0F32-BD6E-4581-A957-EE98EAA5D5AD}" type="datetimeFigureOut">
              <a:rPr lang="ru-RU" smtClean="0"/>
              <a:t>19.01.2013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0A190-570D-492E-AB0D-F3C2D9AB2A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2071678"/>
          </a:xfrm>
        </p:spPr>
        <p:txBody>
          <a:bodyPr/>
          <a:lstStyle/>
          <a:p>
            <a:r>
              <a:rPr lang="kk-KZ" dirty="0" smtClean="0"/>
              <a:t>Ауылда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512b398f0a31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285860"/>
            <a:ext cx="6929486" cy="57360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00948" cy="939784"/>
          </a:xfrm>
        </p:spPr>
        <p:txBody>
          <a:bodyPr/>
          <a:lstStyle/>
          <a:p>
            <a:r>
              <a:rPr lang="kk-KZ" dirty="0" smtClean="0"/>
              <a:t>Үй жануарларын ата.</a:t>
            </a:r>
            <a:endParaRPr lang="ru-RU" dirty="0"/>
          </a:p>
        </p:txBody>
      </p:sp>
      <p:pic>
        <p:nvPicPr>
          <p:cNvPr id="4" name="Содержимое 3" descr="RSCN142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74"/>
            <a:ext cx="4145519" cy="4500594"/>
          </a:xfrm>
        </p:spPr>
      </p:pic>
      <p:pic>
        <p:nvPicPr>
          <p:cNvPr id="5" name="Рисунок 4" descr="23294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1500174"/>
            <a:ext cx="4286280" cy="45005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14734" cy="4940312"/>
          </a:xfrm>
        </p:spPr>
        <p:txBody>
          <a:bodyPr>
            <a:noAutofit/>
          </a:bodyPr>
          <a:lstStyle/>
          <a:p>
            <a:r>
              <a:rPr lang="kk-KZ" sz="3200" dirty="0" smtClean="0"/>
              <a:t>Малдың төлдерін ата:</a:t>
            </a:r>
            <a:br>
              <a:rPr lang="kk-KZ" sz="3200" dirty="0" smtClean="0"/>
            </a:br>
            <a:r>
              <a:rPr lang="kk-KZ" sz="3200" dirty="0" smtClean="0"/>
              <a:t>сийырдың баласы ...</a:t>
            </a:r>
            <a:br>
              <a:rPr lang="kk-KZ" sz="3200" dirty="0" smtClean="0"/>
            </a:br>
            <a:r>
              <a:rPr lang="kk-KZ" sz="3200" dirty="0" smtClean="0"/>
              <a:t>Қойдың баласы ...</a:t>
            </a:r>
            <a:endParaRPr lang="ru-RU" sz="3200" dirty="0"/>
          </a:p>
        </p:txBody>
      </p:sp>
      <p:pic>
        <p:nvPicPr>
          <p:cNvPr id="4" name="Содержимое 3" descr="5zaman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43372" y="1214422"/>
            <a:ext cx="4714908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Ауылда</vt:lpstr>
      <vt:lpstr>Үй жануарларын ата.</vt:lpstr>
      <vt:lpstr>Малдың төлдерін ата: сийырдың баласы ... Қойдың баласы 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Ауылда</dc:title>
  <dc:creator>Mansur</dc:creator>
  <cp:lastModifiedBy>Mansur</cp:lastModifiedBy>
  <cp:revision>2</cp:revision>
  <dcterms:created xsi:type="dcterms:W3CDTF">2013-01-18T18:23:57Z</dcterms:created>
  <dcterms:modified xsi:type="dcterms:W3CDTF">2013-01-18T18:36:01Z</dcterms:modified>
</cp:coreProperties>
</file>