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36E4A-A61A-47E3-9A44-8E3C9DBC8D8C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CF9B-7CE4-4B46-B3B5-F05EFF35C4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643073"/>
          </a:xfrm>
        </p:spPr>
        <p:txBody>
          <a:bodyPr/>
          <a:lstStyle/>
          <a:p>
            <a:r>
              <a:rPr lang="kk-KZ" dirty="0" smtClean="0"/>
              <a:t>Жол жүру ережесі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big_11534180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2000240"/>
            <a:ext cx="6096000" cy="40576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d29afe215c346561ce874353c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214422"/>
            <a:ext cx="4286280" cy="4286250"/>
          </a:xfrm>
        </p:spPr>
      </p:pic>
      <p:sp>
        <p:nvSpPr>
          <p:cNvPr id="5" name="TextBox 4"/>
          <p:cNvSpPr txBox="1"/>
          <p:nvPr/>
        </p:nvSpPr>
        <p:spPr>
          <a:xfrm>
            <a:off x="5143504" y="1928802"/>
            <a:ext cx="408573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/>
              <a:t>Жолды дүрыс өтті ме?</a:t>
            </a:r>
          </a:p>
          <a:p>
            <a:r>
              <a:rPr lang="kk-KZ" sz="3200" dirty="0" smtClean="0"/>
              <a:t>Олар қай жерде тұр?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Мынандай белгі көрдіңдер ме?</a:t>
            </a:r>
            <a:endParaRPr lang="ru-RU" dirty="0"/>
          </a:p>
        </p:txBody>
      </p:sp>
      <p:pic>
        <p:nvPicPr>
          <p:cNvPr id="4" name="Содержимое 3" descr="04815ae955534beea9fb58fe954278e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357298"/>
            <a:ext cx="6858048" cy="515392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/>
              <a:t>Ата –ана ережені дұрыс сақтады ма?</a:t>
            </a:r>
            <a:endParaRPr lang="ru-RU"/>
          </a:p>
        </p:txBody>
      </p:sp>
      <p:pic>
        <p:nvPicPr>
          <p:cNvPr id="4" name="Содержимое 3" descr="Vnimanie_deti_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344990"/>
            <a:ext cx="7000924" cy="458433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Жол жүру ережесі</vt:lpstr>
      <vt:lpstr>Слайд 2</vt:lpstr>
      <vt:lpstr>Мынандай белгі көрдіңдер ме?</vt:lpstr>
      <vt:lpstr>Ата –ана ережені дұрыс сақтады ма?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Жол жүру ережесі</dc:title>
  <dc:creator>Mansur</dc:creator>
  <cp:lastModifiedBy>Mansur</cp:lastModifiedBy>
  <cp:revision>2</cp:revision>
  <dcterms:created xsi:type="dcterms:W3CDTF">2013-01-18T16:33:34Z</dcterms:created>
  <dcterms:modified xsi:type="dcterms:W3CDTF">2013-01-18T16:47:23Z</dcterms:modified>
</cp:coreProperties>
</file>