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9931-D8AE-4D3E-8746-491033B8E57F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7113-FC17-4AE5-8909-4164482E87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9931-D8AE-4D3E-8746-491033B8E57F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7113-FC17-4AE5-8909-4164482E87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9931-D8AE-4D3E-8746-491033B8E57F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7113-FC17-4AE5-8909-4164482E87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9931-D8AE-4D3E-8746-491033B8E57F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7113-FC17-4AE5-8909-4164482E87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9931-D8AE-4D3E-8746-491033B8E57F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7113-FC17-4AE5-8909-4164482E87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9931-D8AE-4D3E-8746-491033B8E57F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7113-FC17-4AE5-8909-4164482E87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9931-D8AE-4D3E-8746-491033B8E57F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7113-FC17-4AE5-8909-4164482E87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9931-D8AE-4D3E-8746-491033B8E57F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7113-FC17-4AE5-8909-4164482E87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9931-D8AE-4D3E-8746-491033B8E57F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7113-FC17-4AE5-8909-4164482E87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9931-D8AE-4D3E-8746-491033B8E57F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7113-FC17-4AE5-8909-4164482E87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89931-D8AE-4D3E-8746-491033B8E57F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27113-FC17-4AE5-8909-4164482E876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89931-D8AE-4D3E-8746-491033B8E57F}" type="datetimeFigureOut">
              <a:rPr lang="ru-RU" smtClean="0"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27113-FC17-4AE5-8909-4164482E876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Қазақстан еліне саяхат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Астана</a:t>
            </a:r>
            <a:endParaRPr lang="ru-RU" dirty="0"/>
          </a:p>
        </p:txBody>
      </p:sp>
      <p:pic>
        <p:nvPicPr>
          <p:cNvPr id="6" name="Содержимое 5" descr="16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214810" y="1928802"/>
            <a:ext cx="3120578" cy="3120578"/>
          </a:xfrm>
        </p:spPr>
      </p:pic>
      <p:pic>
        <p:nvPicPr>
          <p:cNvPr id="5" name="Содержимое 4" descr="52336803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857852" y="785794"/>
            <a:ext cx="3286148" cy="2190765"/>
          </a:xfrm>
        </p:spPr>
      </p:pic>
      <p:pic>
        <p:nvPicPr>
          <p:cNvPr id="7" name="Рисунок 6" descr="0_28fed_c8f6ddf3_XL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8" y="4000504"/>
            <a:ext cx="3428992" cy="251459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4282" y="1928802"/>
            <a:ext cx="442915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 smtClean="0"/>
              <a:t>     Сен Астанада болдың ба?</a:t>
            </a:r>
          </a:p>
          <a:p>
            <a:r>
              <a:rPr lang="kk-KZ" sz="2800" dirty="0" smtClean="0"/>
              <a:t>     Астананың символы не?</a:t>
            </a:r>
          </a:p>
          <a:p>
            <a:r>
              <a:rPr lang="kk-KZ" sz="2800" dirty="0" smtClean="0"/>
              <a:t>      А</a:t>
            </a:r>
            <a:r>
              <a:rPr lang="ru-RU" sz="2800" dirty="0" smtClean="0"/>
              <a:t>стана </a:t>
            </a:r>
            <a:r>
              <a:rPr lang="ru-RU" sz="2800" dirty="0" err="1" smtClean="0"/>
              <a:t>қай өзеннің жағасында орналасқан</a:t>
            </a:r>
            <a:r>
              <a:rPr lang="ru-RU" sz="2800" dirty="0" smtClean="0"/>
              <a:t>?</a:t>
            </a:r>
          </a:p>
          <a:p>
            <a:r>
              <a:rPr lang="kk-KZ" sz="2800" dirty="0" smtClean="0"/>
              <a:t>     Қай жерлерге бардың?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Алматы</a:t>
            </a:r>
            <a:endParaRPr lang="ru-RU" dirty="0"/>
          </a:p>
        </p:txBody>
      </p:sp>
      <p:pic>
        <p:nvPicPr>
          <p:cNvPr id="6" name="Содержимое 5" descr="88cd3f083b9f1371-large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 rot="538330">
            <a:off x="5500694" y="3929066"/>
            <a:ext cx="3328982" cy="2164488"/>
          </a:xfrm>
        </p:spPr>
      </p:pic>
      <p:pic>
        <p:nvPicPr>
          <p:cNvPr id="5" name="Содержимое 4" descr="hq-wallpapers_ru_city_6211_1440x900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 rot="21147673">
            <a:off x="4214810" y="1785926"/>
            <a:ext cx="3143272" cy="1964545"/>
          </a:xfrm>
        </p:spPr>
      </p:pic>
      <p:sp>
        <p:nvSpPr>
          <p:cNvPr id="7" name="TextBox 6"/>
          <p:cNvSpPr txBox="1"/>
          <p:nvPr/>
        </p:nvSpPr>
        <p:spPr>
          <a:xfrm>
            <a:off x="857224" y="2071678"/>
            <a:ext cx="28133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Алматы қандай қала?</a:t>
            </a:r>
          </a:p>
          <a:p>
            <a:r>
              <a:rPr lang="kk-KZ" dirty="0" smtClean="0"/>
              <a:t>Сен Алматыда болдың ба?</a:t>
            </a:r>
          </a:p>
          <a:p>
            <a:r>
              <a:rPr lang="kk-KZ" dirty="0" smtClean="0"/>
              <a:t>Мынау қай жер?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Павлодар</a:t>
            </a:r>
            <a:endParaRPr lang="ru-RU" dirty="0"/>
          </a:p>
        </p:txBody>
      </p:sp>
      <p:pic>
        <p:nvPicPr>
          <p:cNvPr id="6" name="Содержимое 5" descr="658916fe2601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143636" y="3214686"/>
            <a:ext cx="2678651" cy="2008988"/>
          </a:xfrm>
        </p:spPr>
      </p:pic>
      <p:pic>
        <p:nvPicPr>
          <p:cNvPr id="5" name="Содержимое 4" descr="pavlodar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357818" y="1285860"/>
            <a:ext cx="2089959" cy="2089959"/>
          </a:xfrm>
        </p:spPr>
      </p:pic>
      <p:pic>
        <p:nvPicPr>
          <p:cNvPr id="7" name="Рисунок 6" descr="f_1378168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86248" y="4572008"/>
            <a:ext cx="2473283" cy="185578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14348" y="1643050"/>
            <a:ext cx="44550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Бұл ғимарат қай көшеде орналасқан?</a:t>
            </a:r>
          </a:p>
          <a:p>
            <a:r>
              <a:rPr lang="kk-KZ" dirty="0" smtClean="0"/>
              <a:t>Қаланың ең басты көшесі?</a:t>
            </a:r>
          </a:p>
          <a:p>
            <a:r>
              <a:rPr lang="kk-KZ" dirty="0" smtClean="0"/>
              <a:t>Фонтан қаланың қай жерінде орналасқан? </a:t>
            </a:r>
          </a:p>
          <a:p>
            <a:r>
              <a:rPr lang="kk-KZ" dirty="0" smtClean="0"/>
              <a:t>Қаланың әсем жерлерін ата.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65</Words>
  <Application>Microsoft Office PowerPoint</Application>
  <PresentationFormat>Экран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Қазақстан еліне саяхат</vt:lpstr>
      <vt:lpstr>Астана</vt:lpstr>
      <vt:lpstr>Алматы</vt:lpstr>
      <vt:lpstr>Павлодар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Қазақстан еліне саяхат</dc:title>
  <dc:creator>Mansur</dc:creator>
  <cp:lastModifiedBy>Mansur</cp:lastModifiedBy>
  <cp:revision>5</cp:revision>
  <dcterms:created xsi:type="dcterms:W3CDTF">2013-01-18T17:06:10Z</dcterms:created>
  <dcterms:modified xsi:type="dcterms:W3CDTF">2013-01-18T17:37:27Z</dcterms:modified>
</cp:coreProperties>
</file>