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636AE-2E76-49AA-916A-9E6ACA5D57EC}" type="datetimeFigureOut">
              <a:rPr lang="ru-RU" smtClean="0"/>
              <a:t>18.01.2013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BD7F8-9F46-4C72-989E-3BDCEF0338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636AE-2E76-49AA-916A-9E6ACA5D57EC}" type="datetimeFigureOut">
              <a:rPr lang="ru-RU" smtClean="0"/>
              <a:t>18.01.2013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BD7F8-9F46-4C72-989E-3BDCEF0338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636AE-2E76-49AA-916A-9E6ACA5D57EC}" type="datetimeFigureOut">
              <a:rPr lang="ru-RU" smtClean="0"/>
              <a:t>18.01.2013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BD7F8-9F46-4C72-989E-3BDCEF0338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636AE-2E76-49AA-916A-9E6ACA5D57EC}" type="datetimeFigureOut">
              <a:rPr lang="ru-RU" smtClean="0"/>
              <a:t>18.01.2013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BD7F8-9F46-4C72-989E-3BDCEF0338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636AE-2E76-49AA-916A-9E6ACA5D57EC}" type="datetimeFigureOut">
              <a:rPr lang="ru-RU" smtClean="0"/>
              <a:t>18.01.2013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BD7F8-9F46-4C72-989E-3BDCEF0338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636AE-2E76-49AA-916A-9E6ACA5D57EC}" type="datetimeFigureOut">
              <a:rPr lang="ru-RU" smtClean="0"/>
              <a:t>18.01.2013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BD7F8-9F46-4C72-989E-3BDCEF0338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636AE-2E76-49AA-916A-9E6ACA5D57EC}" type="datetimeFigureOut">
              <a:rPr lang="ru-RU" smtClean="0"/>
              <a:t>18.01.2013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BD7F8-9F46-4C72-989E-3BDCEF0338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636AE-2E76-49AA-916A-9E6ACA5D57EC}" type="datetimeFigureOut">
              <a:rPr lang="ru-RU" smtClean="0"/>
              <a:t>18.01.2013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BD7F8-9F46-4C72-989E-3BDCEF0338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636AE-2E76-49AA-916A-9E6ACA5D57EC}" type="datetimeFigureOut">
              <a:rPr lang="ru-RU" smtClean="0"/>
              <a:t>18.01.2013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BD7F8-9F46-4C72-989E-3BDCEF0338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636AE-2E76-49AA-916A-9E6ACA5D57EC}" type="datetimeFigureOut">
              <a:rPr lang="ru-RU" smtClean="0"/>
              <a:t>18.01.2013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BD7F8-9F46-4C72-989E-3BDCEF0338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636AE-2E76-49AA-916A-9E6ACA5D57EC}" type="datetimeFigureOut">
              <a:rPr lang="ru-RU" smtClean="0"/>
              <a:t>18.01.2013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BD7F8-9F46-4C72-989E-3BDCEF0338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9636AE-2E76-49AA-916A-9E6ACA5D57EC}" type="datetimeFigureOut">
              <a:rPr lang="ru-RU" smtClean="0"/>
              <a:t>18.01.2013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DBD7F8-9F46-4C72-989E-3BDCEF03384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71481"/>
            <a:ext cx="7772400" cy="1143007"/>
          </a:xfrm>
        </p:spPr>
        <p:txBody>
          <a:bodyPr/>
          <a:lstStyle/>
          <a:p>
            <a:r>
              <a:rPr lang="kk-KZ" dirty="0" smtClean="0"/>
              <a:t>Қыз жыл мезгілі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picture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728" y="1571612"/>
            <a:ext cx="6500858" cy="483784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Қысқы ойындар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kk-KZ" dirty="0" smtClean="0"/>
              <a:t>Оқушы ... </a:t>
            </a:r>
            <a:r>
              <a:rPr lang="kk-KZ" dirty="0"/>
              <a:t>с</a:t>
            </a:r>
            <a:r>
              <a:rPr lang="kk-KZ" dirty="0" smtClean="0"/>
              <a:t>ырғанап жүр.</a:t>
            </a:r>
          </a:p>
          <a:p>
            <a:r>
              <a:rPr lang="kk-KZ" dirty="0" smtClean="0"/>
              <a:t>Ауа райы қандай?</a:t>
            </a:r>
            <a:endParaRPr lang="ru-RU" dirty="0"/>
          </a:p>
        </p:txBody>
      </p:sp>
      <p:pic>
        <p:nvPicPr>
          <p:cNvPr id="5" name="Содержимое 4" descr="4f67f46626b9d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857752" y="1357298"/>
            <a:ext cx="4038600" cy="2694989"/>
          </a:xfrm>
        </p:spPr>
      </p:pic>
      <p:pic>
        <p:nvPicPr>
          <p:cNvPr id="6" name="Рисунок 5" descr="399e6a5dc56f11a274f63083e2ea5f3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488" y="3429000"/>
            <a:ext cx="3781432" cy="283607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kk-KZ" dirty="0" smtClean="0"/>
              <a:t>Қыс айларын ата:</a:t>
            </a:r>
          </a:p>
          <a:p>
            <a:r>
              <a:rPr lang="kk-KZ" dirty="0" smtClean="0"/>
              <a:t>...,...,... .</a:t>
            </a:r>
          </a:p>
          <a:p>
            <a:r>
              <a:rPr lang="kk-KZ" dirty="0" smtClean="0"/>
              <a:t>Қыста қандай өзгерістер бар?</a:t>
            </a:r>
          </a:p>
          <a:p>
            <a:r>
              <a:rPr lang="kk-KZ" smtClean="0"/>
              <a:t>Аңдар қалай қыстайды?</a:t>
            </a:r>
            <a:endParaRPr lang="ru-RU"/>
          </a:p>
        </p:txBody>
      </p:sp>
      <p:pic>
        <p:nvPicPr>
          <p:cNvPr id="1026" name="Picture 2" descr="C:\Users\Mansur\Desktop\bd304b94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1714488"/>
            <a:ext cx="4537283" cy="37147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29</Words>
  <Application>Microsoft Office PowerPoint</Application>
  <PresentationFormat>Экран (4:3)</PresentationFormat>
  <Paragraphs>8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Қыз жыл мезгілі</vt:lpstr>
      <vt:lpstr>Қысқы ойындар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Қыз жыл мезгілі</dc:title>
  <dc:creator>Mansur</dc:creator>
  <cp:lastModifiedBy>Mansur</cp:lastModifiedBy>
  <cp:revision>1</cp:revision>
  <dcterms:created xsi:type="dcterms:W3CDTF">2013-01-18T17:47:08Z</dcterms:created>
  <dcterms:modified xsi:type="dcterms:W3CDTF">2013-01-18T17:56:38Z</dcterms:modified>
</cp:coreProperties>
</file>