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12227-CAF2-42A2-9E22-E9BEAAAC446D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D71F-109B-4F4A-AED1-948AF20A37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12227-CAF2-42A2-9E22-E9BEAAAC446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D71F-109B-4F4A-AED1-948AF20A37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12227-CAF2-42A2-9E22-E9BEAAAC446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D71F-109B-4F4A-AED1-948AF20A37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12227-CAF2-42A2-9E22-E9BEAAAC446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D71F-109B-4F4A-AED1-948AF20A37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12227-CAF2-42A2-9E22-E9BEAAAC446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D71F-109B-4F4A-AED1-948AF20A37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12227-CAF2-42A2-9E22-E9BEAAAC446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D71F-109B-4F4A-AED1-948AF20A37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12227-CAF2-42A2-9E22-E9BEAAAC446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D71F-109B-4F4A-AED1-948AF20A37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12227-CAF2-42A2-9E22-E9BEAAAC446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D71F-109B-4F4A-AED1-948AF20A37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12227-CAF2-42A2-9E22-E9BEAAAC446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D71F-109B-4F4A-AED1-948AF20A37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12227-CAF2-42A2-9E22-E9BEAAAC446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D71F-109B-4F4A-AED1-948AF20A37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12227-CAF2-42A2-9E22-E9BEAAAC446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D71F-109B-4F4A-AED1-948AF20A37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12227-CAF2-42A2-9E22-E9BEAAAC446D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4D71F-109B-4F4A-AED1-948AF20A375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Оқу қүралдары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y_c27d85d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35724">
            <a:off x="5543841" y="1225336"/>
            <a:ext cx="3428992" cy="2179769"/>
          </a:xfrm>
          <a:prstGeom prst="rect">
            <a:avLst/>
          </a:prstGeom>
        </p:spPr>
      </p:pic>
      <p:pic>
        <p:nvPicPr>
          <p:cNvPr id="7" name="Рисунок 6" descr="kalam_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414" y="3500438"/>
            <a:ext cx="5024442" cy="220638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mtClean="0"/>
              <a:t>Әр қайсының астына атын жаз.</a:t>
            </a:r>
            <a:endParaRPr lang="ru-RU"/>
          </a:p>
        </p:txBody>
      </p:sp>
      <p:pic>
        <p:nvPicPr>
          <p:cNvPr id="5" name="Содержимое 4" descr="4448a069ad072ca14ded5bd1aefa9778.jpg"/>
          <p:cNvPicPr>
            <a:picLocks noGrp="1" noChangeAspect="1"/>
          </p:cNvPicPr>
          <p:nvPr>
            <p:ph sz="half" idx="1"/>
          </p:nvPr>
        </p:nvPicPr>
        <p:blipFill>
          <a:blip r:embed="rId4" cstate="print"/>
          <a:stretch>
            <a:fillRect/>
          </a:stretch>
        </p:blipFill>
        <p:spPr>
          <a:xfrm rot="20849063">
            <a:off x="1000100" y="2643182"/>
            <a:ext cx="1389063" cy="1813719"/>
          </a:xfrm>
        </p:spPr>
      </p:pic>
      <p:pic>
        <p:nvPicPr>
          <p:cNvPr id="6" name="Содержимое 5" descr="Pen.png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4857752" y="3000372"/>
            <a:ext cx="1857388" cy="185738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Оқу қүралдары</vt:lpstr>
      <vt:lpstr>Әр қайсының астына атын жаз.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Оқу қүралдары</dc:title>
  <dc:creator>Mansur</dc:creator>
  <cp:lastModifiedBy>Mansur</cp:lastModifiedBy>
  <cp:revision>2</cp:revision>
  <dcterms:created xsi:type="dcterms:W3CDTF">2013-01-18T17:57:47Z</dcterms:created>
  <dcterms:modified xsi:type="dcterms:W3CDTF">2013-01-18T18:09:11Z</dcterms:modified>
</cp:coreProperties>
</file>