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58B-7C79-4B13-BC1B-4793714DDC57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D8-9663-47C3-AC15-C6B3188C2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58B-7C79-4B13-BC1B-4793714DDC57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D8-9663-47C3-AC15-C6B3188C2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58B-7C79-4B13-BC1B-4793714DDC57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D8-9663-47C3-AC15-C6B3188C2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58B-7C79-4B13-BC1B-4793714DDC57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D8-9663-47C3-AC15-C6B3188C2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58B-7C79-4B13-BC1B-4793714DDC57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D8-9663-47C3-AC15-C6B3188C2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58B-7C79-4B13-BC1B-4793714DDC57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D8-9663-47C3-AC15-C6B3188C2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58B-7C79-4B13-BC1B-4793714DDC57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D8-9663-47C3-AC15-C6B3188C2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58B-7C79-4B13-BC1B-4793714DDC57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D8-9663-47C3-AC15-C6B3188C2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58B-7C79-4B13-BC1B-4793714DDC57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D8-9663-47C3-AC15-C6B3188C2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58B-7C79-4B13-BC1B-4793714DDC57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D8-9663-47C3-AC15-C6B3188C2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58B-7C79-4B13-BC1B-4793714DDC57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D8-9663-47C3-AC15-C6B3188C27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D58B-7C79-4B13-BC1B-4793714DDC57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AA5D8-9663-47C3-AC15-C6B3188C27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алям!19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928670"/>
          </a:xfrm>
        </p:spPr>
        <p:txBody>
          <a:bodyPr>
            <a:normAutofit/>
          </a:bodyPr>
          <a:lstStyle/>
          <a:p>
            <a:r>
              <a:rPr lang="kk-KZ" sz="5400" dirty="0" smtClean="0"/>
              <a:t>Отбасы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5572140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Отбасында неше адам бар?</a:t>
            </a:r>
          </a:p>
          <a:p>
            <a:r>
              <a:rPr lang="kk-KZ" sz="2400" b="1" dirty="0" smtClean="0"/>
              <a:t>Олар кімдер?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алям!19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643438" cy="6143668"/>
          </a:xfrm>
        </p:spPr>
      </p:pic>
      <p:sp>
        <p:nvSpPr>
          <p:cNvPr id="6" name="TextBox 5"/>
          <p:cNvSpPr txBox="1"/>
          <p:nvPr/>
        </p:nvSpPr>
        <p:spPr>
          <a:xfrm>
            <a:off x="5143504" y="2561016"/>
            <a:ext cx="286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Ата мен әже не істеп отыр?</a:t>
            </a:r>
          </a:p>
          <a:p>
            <a:r>
              <a:rPr lang="kk-KZ" dirty="0" smtClean="0"/>
              <a:t>Әке не істеп отыр?</a:t>
            </a:r>
          </a:p>
          <a:p>
            <a:r>
              <a:rPr lang="kk-KZ" dirty="0" smtClean="0"/>
              <a:t>Шеше не істеп отыр?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Ата  </a:t>
            </a:r>
            <a:endParaRPr lang="ru-RU" dirty="0"/>
          </a:p>
        </p:txBody>
      </p:sp>
      <p:pic>
        <p:nvPicPr>
          <p:cNvPr id="5" name="Содержимое 4" descr="Салям!19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4038600" cy="3571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k-KZ" dirty="0" smtClean="0"/>
              <a:t>Айтады ертек жан атам</a:t>
            </a:r>
          </a:p>
          <a:p>
            <a:r>
              <a:rPr lang="kk-KZ" dirty="0" smtClean="0"/>
              <a:t>Ақ сақалын салалап.</a:t>
            </a:r>
          </a:p>
          <a:p>
            <a:r>
              <a:rPr lang="kk-KZ" dirty="0" smtClean="0"/>
              <a:t>Құмарымды таратам</a:t>
            </a:r>
          </a:p>
          <a:p>
            <a:r>
              <a:rPr lang="kk-KZ" dirty="0" smtClean="0"/>
              <a:t>Жер мен көкті аралап.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Әже</a:t>
            </a:r>
            <a:br>
              <a:rPr lang="kk-KZ" dirty="0" smtClean="0"/>
            </a:br>
            <a:endParaRPr lang="ru-RU" dirty="0"/>
          </a:p>
        </p:txBody>
      </p:sp>
      <p:pic>
        <p:nvPicPr>
          <p:cNvPr id="5" name="Содержимое 4" descr="Салям!19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4038600" cy="38576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k-KZ" dirty="0" smtClean="0"/>
              <a:t>Мейірімді-жел жібек,</a:t>
            </a:r>
          </a:p>
          <a:p>
            <a:r>
              <a:rPr lang="kk-KZ" dirty="0" smtClean="0"/>
              <a:t>Күндей ыстық құшағы.</a:t>
            </a:r>
          </a:p>
          <a:p>
            <a:r>
              <a:rPr lang="kk-KZ" dirty="0" smtClean="0"/>
              <a:t>Ет жүрегі елжіреп,Құлыным деп құшады.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алям!19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4488"/>
            <a:ext cx="4331084" cy="4214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k-KZ" dirty="0" smtClean="0"/>
              <a:t>Анасына кім көмектесіп жатыр?</a:t>
            </a:r>
          </a:p>
          <a:p>
            <a:r>
              <a:rPr lang="kk-KZ" smtClean="0"/>
              <a:t>Ол неше жаста?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66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Отбасы</vt:lpstr>
      <vt:lpstr>Слайд 2</vt:lpstr>
      <vt:lpstr> Ата  </vt:lpstr>
      <vt:lpstr>Әже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Отбасы</dc:title>
  <dc:creator>Mansur</dc:creator>
  <cp:lastModifiedBy>Mansur</cp:lastModifiedBy>
  <cp:revision>4</cp:revision>
  <dcterms:created xsi:type="dcterms:W3CDTF">2013-01-18T15:52:21Z</dcterms:created>
  <dcterms:modified xsi:type="dcterms:W3CDTF">2013-01-18T16:27:28Z</dcterms:modified>
</cp:coreProperties>
</file>