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D9F7359-F265-49F8-9138-BA86642FDABB}" type="datetimeFigureOut">
              <a:rPr lang="ru-RU" smtClean="0"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D37CAF9-7C80-4ACA-A46D-B7A4AD8675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734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0708" y="40466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5400" b="1" dirty="0" smtClean="0"/>
              <a:t>УСТАНОВЛЕНИЕ СОВЕТСКОЙ ВЛАСТИ В КАЗАХСТАНЕ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8051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1628775"/>
            <a:ext cx="7754938" cy="1054100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23088"/>
          </a:xfrm>
        </p:spPr>
      </p:pic>
      <p:sp>
        <p:nvSpPr>
          <p:cNvPr id="6" name="Прямоугольник 5"/>
          <p:cNvSpPr/>
          <p:nvPr/>
        </p:nvSpPr>
        <p:spPr>
          <a:xfrm>
            <a:off x="1043608" y="2497470"/>
            <a:ext cx="6192688" cy="7920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 Установление Советской власти</a:t>
            </a:r>
            <a:endParaRPr lang="ru-RU" sz="3200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 flipV="1">
            <a:off x="2656383" y="1988840"/>
            <a:ext cx="699547" cy="50405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23528" y="260648"/>
            <a:ext cx="3600400" cy="172819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 середине 1918 г. в России установилась Советская власть. В Казахстане она была установлена в городах стратегически стоящих вдоль железных дорог.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2915816" y="3284984"/>
            <a:ext cx="440114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9512" y="3717032"/>
            <a:ext cx="4032448" cy="31409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Краевой съезд всех демократических организаций и Советов солдатских, рабочих и крестьянских, киргизских и мусульманских депутатов, социалистических партий, городских дум, состоявшийся 15—22 ноября 1917 г. в Ташкенте, «выделил новую краевую власть в лице Совета народных комиссаров Туркестанского края».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5004048" y="2060848"/>
            <a:ext cx="0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211960" y="332656"/>
            <a:ext cx="2160250" cy="172819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октябре-ноябре 1917г. Власть </a:t>
            </a:r>
            <a:r>
              <a:rPr lang="ru-RU" dirty="0" err="1" smtClean="0">
                <a:solidFill>
                  <a:schemeClr val="tx1"/>
                </a:solidFill>
              </a:rPr>
              <a:t>перещла</a:t>
            </a:r>
            <a:r>
              <a:rPr lang="ru-RU" dirty="0" smtClean="0">
                <a:solidFill>
                  <a:schemeClr val="tx1"/>
                </a:solidFill>
              </a:rPr>
              <a:t> в руки Перовского, затем в Черняев и </a:t>
            </a:r>
            <a:r>
              <a:rPr lang="ru-RU" dirty="0" err="1" smtClean="0">
                <a:solidFill>
                  <a:schemeClr val="tx1"/>
                </a:solidFill>
              </a:rPr>
              <a:t>Аулие-Ата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6372210" y="2060848"/>
            <a:ext cx="576054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444208" y="116632"/>
            <a:ext cx="2699792" cy="194421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декабре 1917г., при помощи продовольственного отряда Балтийских моряков установилась Советская власть в </a:t>
            </a:r>
            <a:r>
              <a:rPr lang="ru-RU" dirty="0" err="1" smtClean="0">
                <a:solidFill>
                  <a:schemeClr val="tx1"/>
                </a:solidFill>
              </a:rPr>
              <a:t>Костанае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5004048" y="3289558"/>
            <a:ext cx="0" cy="42747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300192" y="3289558"/>
            <a:ext cx="648072" cy="42747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499992" y="3717032"/>
            <a:ext cx="2016224" cy="25922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нач. 1918 г. власть перешла в Актюбинск и Оренбург, в </a:t>
            </a:r>
            <a:r>
              <a:rPr lang="ru-RU" dirty="0" err="1" smtClean="0">
                <a:solidFill>
                  <a:schemeClr val="tx1"/>
                </a:solidFill>
              </a:rPr>
              <a:t>Иргизский</a:t>
            </a:r>
            <a:r>
              <a:rPr lang="ru-RU" dirty="0" smtClean="0">
                <a:solidFill>
                  <a:schemeClr val="tx1"/>
                </a:solidFill>
              </a:rPr>
              <a:t> и Тургайский уезды.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27058" y="3744416"/>
            <a:ext cx="2195736" cy="25649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Третий Западно-Сибирский съезд способствовал установлению власти в Атбасаре, </a:t>
            </a:r>
            <a:r>
              <a:rPr lang="ru-RU" dirty="0" err="1" smtClean="0">
                <a:solidFill>
                  <a:schemeClr val="tx1"/>
                </a:solidFill>
              </a:rPr>
              <a:t>Петропавлоске</a:t>
            </a:r>
            <a:r>
              <a:rPr lang="ru-RU" dirty="0" smtClean="0">
                <a:solidFill>
                  <a:schemeClr val="tx1"/>
                </a:solidFill>
              </a:rPr>
              <a:t>, Кокчетаве.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72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6" grpId="0" animBg="1"/>
      <p:bldP spid="19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0953" y="44624"/>
            <a:ext cx="10297914" cy="6843713"/>
          </a:xfrm>
        </p:spPr>
      </p:pic>
      <p:sp>
        <p:nvSpPr>
          <p:cNvPr id="8" name="Прямоугольник 7"/>
          <p:cNvSpPr/>
          <p:nvPr/>
        </p:nvSpPr>
        <p:spPr>
          <a:xfrm>
            <a:off x="-263936" y="692696"/>
            <a:ext cx="2952328" cy="14401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Павлодарский совет рабочих и солдатских депутатов в конце января 1918 г. взял власть в Павлодаре.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067944" y="44624"/>
            <a:ext cx="0" cy="86409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843808" y="908720"/>
            <a:ext cx="3528392" cy="27363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 руководством ревкома Семипалатинска формировались новые отряды красной гвардии, при поддержке большевиков прибывших из Новониколаевска – власть перешла в руки совета, что в будущем содействовало установлению власти советов в Усть-Каменогорске, </a:t>
            </a:r>
            <a:r>
              <a:rPr lang="ru-RU" dirty="0" err="1" smtClean="0">
                <a:solidFill>
                  <a:schemeClr val="tx1"/>
                </a:solidFill>
              </a:rPr>
              <a:t>Каракалинске</a:t>
            </a:r>
            <a:r>
              <a:rPr lang="ru-RU" dirty="0" smtClean="0">
                <a:solidFill>
                  <a:schemeClr val="tx1"/>
                </a:solidFill>
              </a:rPr>
              <a:t>, Зайсане.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660232" y="44624"/>
            <a:ext cx="792088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484248" y="548680"/>
            <a:ext cx="2664296" cy="33123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Самая сложная ситуация сложилась в Уральске из-за недостатка сил. Решение областного съезда Советов рабочих крестьянских депутатов о роспуске </a:t>
            </a:r>
            <a:r>
              <a:rPr lang="ru-RU" dirty="0" err="1" smtClean="0">
                <a:solidFill>
                  <a:schemeClr val="tx1"/>
                </a:solidFill>
              </a:rPr>
              <a:t>Казачевского</a:t>
            </a:r>
            <a:r>
              <a:rPr lang="ru-RU" dirty="0" smtClean="0">
                <a:solidFill>
                  <a:schemeClr val="tx1"/>
                </a:solidFill>
              </a:rPr>
              <a:t> Войскового правительства и правительства </a:t>
            </a:r>
            <a:r>
              <a:rPr lang="ru-RU" dirty="0" err="1" smtClean="0">
                <a:solidFill>
                  <a:schemeClr val="tx1"/>
                </a:solidFill>
              </a:rPr>
              <a:t>Алаш</a:t>
            </a:r>
            <a:r>
              <a:rPr lang="ru-RU" dirty="0" smtClean="0">
                <a:solidFill>
                  <a:schemeClr val="tx1"/>
                </a:solidFill>
              </a:rPr>
              <a:t>-Орды не </a:t>
            </a:r>
            <a:r>
              <a:rPr lang="ru-RU" dirty="0" err="1" smtClean="0">
                <a:solidFill>
                  <a:schemeClr val="tx1"/>
                </a:solidFill>
              </a:rPr>
              <a:t>осущетвилась</a:t>
            </a:r>
            <a:r>
              <a:rPr lang="ru-RU" dirty="0" smtClean="0">
                <a:solidFill>
                  <a:schemeClr val="tx1"/>
                </a:solidFill>
              </a:rPr>
              <a:t> в жизни. 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1763688" y="2276872"/>
            <a:ext cx="792088" cy="7920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-108520" y="3212976"/>
            <a:ext cx="2808312" cy="33123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 2 по 3 марта 1918 г. </a:t>
            </a:r>
            <a:r>
              <a:rPr lang="ru-RU" dirty="0" err="1" smtClean="0">
                <a:solidFill>
                  <a:schemeClr val="tx1"/>
                </a:solidFill>
              </a:rPr>
              <a:t>произощло</a:t>
            </a:r>
            <a:r>
              <a:rPr lang="ru-RU" dirty="0" smtClean="0">
                <a:solidFill>
                  <a:schemeClr val="tx1"/>
                </a:solidFill>
              </a:rPr>
              <a:t> восстание рабочих, солдат-фронтовиков, бойцов Второго </a:t>
            </a:r>
            <a:r>
              <a:rPr lang="ru-RU" dirty="0" err="1" smtClean="0">
                <a:solidFill>
                  <a:schemeClr val="tx1"/>
                </a:solidFill>
              </a:rPr>
              <a:t>Семиреченского</a:t>
            </a:r>
            <a:r>
              <a:rPr lang="ru-RU" dirty="0" smtClean="0">
                <a:solidFill>
                  <a:schemeClr val="tx1"/>
                </a:solidFill>
              </a:rPr>
              <a:t> казачьего полка в </a:t>
            </a:r>
            <a:r>
              <a:rPr lang="ru-RU" dirty="0" err="1" smtClean="0">
                <a:solidFill>
                  <a:schemeClr val="tx1"/>
                </a:solidFill>
              </a:rPr>
              <a:t>г.Верном</a:t>
            </a:r>
            <a:r>
              <a:rPr lang="ru-RU" dirty="0" smtClean="0">
                <a:solidFill>
                  <a:schemeClr val="tx1"/>
                </a:solidFill>
              </a:rPr>
              <a:t>, которые захватили основные стратегические точки: разоружили юнкеров и местную милицию.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4283968" y="3861048"/>
            <a:ext cx="0" cy="100811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372200" y="4077072"/>
            <a:ext cx="684076" cy="57606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987824" y="5085184"/>
            <a:ext cx="2592288" cy="158417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ночь с 28 по 29 марта </a:t>
            </a:r>
            <a:r>
              <a:rPr lang="ru-RU" dirty="0" err="1" smtClean="0">
                <a:solidFill>
                  <a:schemeClr val="tx1"/>
                </a:solidFill>
              </a:rPr>
              <a:t>контреволюция</a:t>
            </a:r>
            <a:r>
              <a:rPr lang="ru-RU" dirty="0" smtClean="0">
                <a:solidFill>
                  <a:schemeClr val="tx1"/>
                </a:solidFill>
              </a:rPr>
              <a:t> свершила переворот, все члены из полкома были арестованы.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588224" y="4869160"/>
            <a:ext cx="2376264" cy="16561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Окончательно Советская власть в Уральске была установлена в годы гражданской войны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H="1">
            <a:off x="827584" y="44624"/>
            <a:ext cx="792088" cy="50405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57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5" grpId="0" animBg="1"/>
      <p:bldP spid="18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64"/>
            <a:ext cx="9144000" cy="710733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475656" y="116632"/>
            <a:ext cx="6048672" cy="122413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 победой Советской власти началось создание новых органов власти: аульные, крестьянские, кишлачные, сельские.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499992" y="1340768"/>
            <a:ext cx="0" cy="57606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Блок-схема: процесс 10"/>
          <p:cNvSpPr/>
          <p:nvPr/>
        </p:nvSpPr>
        <p:spPr>
          <a:xfrm>
            <a:off x="1511660" y="1916832"/>
            <a:ext cx="5976664" cy="1008112"/>
          </a:xfrm>
          <a:prstGeom prst="flowChartProcess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Упразднились органы Временного правительства, запрещалось издание контрреволюционных газет.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517994" y="2924944"/>
            <a:ext cx="0" cy="47305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532238" y="3402436"/>
            <a:ext cx="5976664" cy="8893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Служащие банков, учреждений, почт и др. учреждений отказывались работать для борьбы с «саботажем и внутренней контрреволюцией»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572000" y="4291807"/>
            <a:ext cx="0" cy="64807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500230" y="4935428"/>
            <a:ext cx="6012668" cy="78182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ренбурге в апреле 1918 г. состоялся первый Тургайский областной съезд Советов, который принял решение о создании частей Красной Армии, местных органов власти.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580002" y="5717252"/>
            <a:ext cx="14006" cy="520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532238" y="6237312"/>
            <a:ext cx="5992090" cy="6206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Акмолинский</a:t>
            </a:r>
            <a:r>
              <a:rPr lang="ru-RU" dirty="0" smtClean="0">
                <a:solidFill>
                  <a:schemeClr val="tx1"/>
                </a:solidFill>
              </a:rPr>
              <a:t> уездный съезд Советов в марте 1918 принял резолюцию, отвергавшую </a:t>
            </a:r>
            <a:r>
              <a:rPr lang="ru-RU" dirty="0" err="1" smtClean="0">
                <a:solidFill>
                  <a:schemeClr val="tx1"/>
                </a:solidFill>
              </a:rPr>
              <a:t>алышордынскую</a:t>
            </a:r>
            <a:r>
              <a:rPr lang="ru-RU" dirty="0" smtClean="0">
                <a:solidFill>
                  <a:schemeClr val="tx1"/>
                </a:solidFill>
              </a:rPr>
              <a:t> автономию.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56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  <p:bldP spid="20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9"/>
            <a:ext cx="9684568" cy="69243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79512" y="363851"/>
            <a:ext cx="8640960" cy="6278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/>
              <a:t>На  пятом съезде Туркестанского края  в Ташкенте 1918 г. провозгласили Туркестанскую автономную Советскую Социалистическую Республику, которая вошла в РСФСР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/>
              <a:t>Советская власть в Казахстане с весны 1918 г. начала  национализацию крупных промышленных объектов, банков и транспортных компаний.</a:t>
            </a:r>
          </a:p>
          <a:p>
            <a:endParaRPr lang="ru-RU" b="1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/>
              <a:t>На предприятиях был введен 8 часовой </a:t>
            </a:r>
            <a:r>
              <a:rPr lang="ru-RU" b="1" dirty="0" err="1" smtClean="0"/>
              <a:t>раб.день</a:t>
            </a:r>
            <a:r>
              <a:rPr lang="ru-RU" b="1" dirty="0" smtClean="0"/>
              <a:t>, на шахтах 6 часовой.</a:t>
            </a:r>
          </a:p>
          <a:p>
            <a:endParaRPr lang="ru-RU" b="1" dirty="0"/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/>
              <a:t>Крестьянам-беднякам возвращено 3,5 млн десятин земли, начали создавать колхозы и совхозы.</a:t>
            </a:r>
          </a:p>
          <a:p>
            <a:endParaRPr lang="ru-RU" b="1" dirty="0"/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/>
              <a:t>Весной 1918 г. Семипалатинской, </a:t>
            </a:r>
            <a:r>
              <a:rPr lang="ru-RU" b="1" dirty="0" err="1" smtClean="0"/>
              <a:t>Акмолинской</a:t>
            </a:r>
            <a:r>
              <a:rPr lang="ru-RU" b="1" dirty="0" smtClean="0"/>
              <a:t> областях была реквизирована оптово-розничная торговля.</a:t>
            </a:r>
          </a:p>
          <a:p>
            <a:pPr marL="285750" indent="-285750">
              <a:buFont typeface="Wingdings" pitchFamily="2" charset="2"/>
              <a:buChar char="v"/>
            </a:pPr>
            <a:endParaRPr lang="ru-RU" b="1" dirty="0"/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/>
              <a:t>При создании Советской экономической политики  в основном преобладал принцип экспроприации </a:t>
            </a:r>
            <a:r>
              <a:rPr lang="ru-RU" b="1" dirty="0" err="1" smtClean="0"/>
              <a:t>эксплуаторов</a:t>
            </a:r>
            <a:r>
              <a:rPr lang="ru-RU" b="1" dirty="0" smtClean="0"/>
              <a:t>, то есть подлежала тотальному уничтожению частная собственность.</a:t>
            </a:r>
          </a:p>
          <a:p>
            <a:endParaRPr lang="ru-RU" b="1" dirty="0"/>
          </a:p>
          <a:p>
            <a:pPr algn="ctr"/>
            <a:r>
              <a:rPr lang="ru-RU" sz="2000" b="1" dirty="0" smtClean="0"/>
              <a:t>При этих условиях и политической неграмотности Советская политическая система утвердила представление  о возможности строительства социализма через диктатуру пролетариата.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3765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287</TotalTime>
  <Words>501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Твердый переплет</vt:lpstr>
      <vt:lpstr>Презентация PowerPoint</vt:lpstr>
      <vt:lpstr>     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Ahtlon</dc:creator>
  <cp:lastModifiedBy>Ahtlon</cp:lastModifiedBy>
  <cp:revision>15</cp:revision>
  <dcterms:created xsi:type="dcterms:W3CDTF">2013-01-11T12:35:06Z</dcterms:created>
  <dcterms:modified xsi:type="dcterms:W3CDTF">2013-01-11T17:22:57Z</dcterms:modified>
</cp:coreProperties>
</file>