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3" y="1412776"/>
            <a:ext cx="2363812" cy="163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25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Аттарын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табыңыз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5653"/>
            <a:ext cx="2317575" cy="15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5473"/>
            <a:ext cx="2607915" cy="15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07" y="1071832"/>
            <a:ext cx="2391544" cy="18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83" y="3429000"/>
            <a:ext cx="2171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3471" y="541971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Сарышаян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8837" y="5987068"/>
            <a:ext cx="88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Қосаяқ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2692" y="580526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Қарақұйрық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1238" y="5802402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5419714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Құлақты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кірпі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Мағынасына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апар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977703" cy="184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2789"/>
            <a:ext cx="2376264" cy="27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4837"/>
            <a:ext cx="3538414" cy="205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8905" y="5393445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Шөл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7466" y="6052722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Қысқы</a:t>
            </a:r>
            <a:r>
              <a:rPr lang="ru-RU" dirty="0"/>
              <a:t> дала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494116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Шалғын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4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□+3=8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1849" y="2420888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3+□=10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645024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□+3=5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24744"/>
            <a:ext cx="139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□-3=7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42088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□-3=5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521" y="363452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□-3=3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22221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10-</a:t>
            </a:r>
            <a:r>
              <a:rPr lang="ru-RU" sz="2400" dirty="0">
                <a:solidFill>
                  <a:srgbClr val="7030A0"/>
                </a:solidFill>
              </a:rPr>
              <a:t>□</a:t>
            </a:r>
            <a:r>
              <a:rPr lang="en-US" sz="2400" dirty="0">
                <a:solidFill>
                  <a:srgbClr val="7030A0"/>
                </a:solidFill>
              </a:rPr>
              <a:t>=3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42088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10-□=5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3527" y="3603171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10-</a:t>
            </a:r>
            <a:r>
              <a:rPr lang="ru-RU" sz="2400" dirty="0">
                <a:solidFill>
                  <a:srgbClr val="7030A0"/>
                </a:solidFill>
              </a:rPr>
              <a:t>□</a:t>
            </a:r>
            <a:r>
              <a:rPr lang="en-US" sz="2400" dirty="0">
                <a:solidFill>
                  <a:srgbClr val="7030A0"/>
                </a:solidFill>
              </a:rPr>
              <a:t>=2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3503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</TotalTime>
  <Words>53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23</dc:creator>
  <cp:lastModifiedBy>23</cp:lastModifiedBy>
  <cp:revision>2</cp:revision>
  <dcterms:created xsi:type="dcterms:W3CDTF">2013-02-13T07:19:41Z</dcterms:created>
  <dcterms:modified xsi:type="dcterms:W3CDTF">2013-02-13T07:38:59Z</dcterms:modified>
</cp:coreProperties>
</file>