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43" y="1412776"/>
            <a:ext cx="2363812" cy="1637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548680"/>
            <a:ext cx="25365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Аттарын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табыңыз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225653"/>
            <a:ext cx="2317575" cy="1529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675473"/>
            <a:ext cx="2607915" cy="153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107" y="1071832"/>
            <a:ext cx="2391544" cy="1836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683" y="3429000"/>
            <a:ext cx="21717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953471" y="5419714"/>
            <a:ext cx="1221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Сарышаян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08837" y="5987068"/>
            <a:ext cx="885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Қосаяқ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2692" y="5805264"/>
            <a:ext cx="1394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Қарақұйрық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01238" y="5802402"/>
            <a:ext cx="1162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Сұр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келес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08304" y="5419714"/>
            <a:ext cx="15776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Құлақты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кірпі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049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476672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Тапсырма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Мағынасына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орынға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апар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28800"/>
            <a:ext cx="2977703" cy="1841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482789"/>
            <a:ext cx="2376264" cy="2738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364837"/>
            <a:ext cx="3538414" cy="2057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738905" y="5393445"/>
            <a:ext cx="6751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Шөл</a:t>
            </a:r>
            <a:r>
              <a:rPr lang="ru-RU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397466" y="6052722"/>
            <a:ext cx="1358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Қысқы</a:t>
            </a:r>
            <a:r>
              <a:rPr lang="ru-RU" dirty="0"/>
              <a:t> дала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88224" y="4941168"/>
            <a:ext cx="976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Шалғын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1049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124744"/>
            <a:ext cx="12650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□+3=8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61849" y="2420888"/>
            <a:ext cx="1460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3+□=10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3645024"/>
            <a:ext cx="12650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□+3=5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79912" y="1124744"/>
            <a:ext cx="13923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□-3=7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2420887"/>
            <a:ext cx="1152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□-3=5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25521" y="3634529"/>
            <a:ext cx="1152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□-3=3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00192" y="1222215"/>
            <a:ext cx="13484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10-</a:t>
            </a:r>
            <a:r>
              <a:rPr lang="ru-RU" sz="2400" dirty="0">
                <a:solidFill>
                  <a:srgbClr val="7030A0"/>
                </a:solidFill>
              </a:rPr>
              <a:t>□</a:t>
            </a:r>
            <a:r>
              <a:rPr lang="en-US" sz="2400" dirty="0">
                <a:solidFill>
                  <a:srgbClr val="7030A0"/>
                </a:solidFill>
              </a:rPr>
              <a:t>=3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00192" y="2420888"/>
            <a:ext cx="13484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10-□=5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23527" y="3603171"/>
            <a:ext cx="13484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</a:rPr>
              <a:t>10-</a:t>
            </a:r>
            <a:r>
              <a:rPr lang="ru-RU" sz="2400" dirty="0">
                <a:solidFill>
                  <a:srgbClr val="7030A0"/>
                </a:solidFill>
              </a:rPr>
              <a:t>□</a:t>
            </a:r>
            <a:r>
              <a:rPr lang="en-US" sz="2400" dirty="0">
                <a:solidFill>
                  <a:srgbClr val="7030A0"/>
                </a:solidFill>
              </a:rPr>
              <a:t>=2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735038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8</TotalTime>
  <Words>53</Words>
  <Application>Microsoft Office PowerPoint</Application>
  <PresentationFormat>Экран (4:3)</PresentationFormat>
  <Paragraphs>20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Spring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23</dc:creator>
  <cp:lastModifiedBy>23</cp:lastModifiedBy>
  <cp:revision>2</cp:revision>
  <dcterms:created xsi:type="dcterms:W3CDTF">2013-02-13T07:19:41Z</dcterms:created>
  <dcterms:modified xsi:type="dcterms:W3CDTF">2013-02-13T07:38:59Z</dcterms:modified>
</cp:coreProperties>
</file>