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329" r:id="rId3"/>
    <p:sldId id="287" r:id="rId4"/>
    <p:sldId id="315" r:id="rId5"/>
    <p:sldId id="317" r:id="rId6"/>
    <p:sldId id="307" r:id="rId7"/>
    <p:sldId id="298" r:id="rId8"/>
    <p:sldId id="321" r:id="rId9"/>
    <p:sldId id="285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browse/>
    <p:sldRg st="1" end="14"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FF"/>
    <a:srgbClr val="0000FF"/>
    <a:srgbClr val="5F5F5F"/>
    <a:srgbClr val="000000"/>
    <a:srgbClr val="CC3300"/>
    <a:srgbClr val="FF0000"/>
    <a:srgbClr val="FFFF00"/>
    <a:srgbClr val="FFFF99"/>
    <a:srgbClr val="CC00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27" autoAdjust="0"/>
    <p:restoredTop sz="94786" autoAdjust="0"/>
  </p:normalViewPr>
  <p:slideViewPr>
    <p:cSldViewPr>
      <p:cViewPr varScale="1">
        <p:scale>
          <a:sx n="70" d="100"/>
          <a:sy n="70" d="100"/>
        </p:scale>
        <p:origin x="-1356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endParaRPr lang="en-US"/>
          </a:p>
        </p:txBody>
      </p:sp>
      <p:sp>
        <p:nvSpPr>
          <p:cNvPr id="1280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endParaRPr lang="en-US"/>
          </a:p>
        </p:txBody>
      </p:sp>
      <p:sp>
        <p:nvSpPr>
          <p:cNvPr id="1280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endParaRPr lang="en-US"/>
          </a:p>
        </p:txBody>
      </p:sp>
      <p:sp>
        <p:nvSpPr>
          <p:cNvPr id="1280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fld id="{C608315C-4067-4E0D-8F63-03D9954499B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709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endParaRPr lang="en-US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endParaRPr lang="en-US"/>
          </a:p>
        </p:txBody>
      </p:sp>
      <p:sp>
        <p:nvSpPr>
          <p:cNvPr id="327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27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27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endParaRPr lang="en-US"/>
          </a:p>
        </p:txBody>
      </p:sp>
      <p:sp>
        <p:nvSpPr>
          <p:cNvPr id="327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fld id="{B100CE95-29F2-4A22-9F24-6D8F0C785C7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92388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7" name="Freeform 85"/>
          <p:cNvSpPr>
            <a:spLocks/>
          </p:cNvSpPr>
          <p:nvPr/>
        </p:nvSpPr>
        <p:spPr bwMode="gray">
          <a:xfrm>
            <a:off x="8096250" y="2590800"/>
            <a:ext cx="1047750" cy="2209800"/>
          </a:xfrm>
          <a:custGeom>
            <a:avLst/>
            <a:gdLst/>
            <a:ahLst/>
            <a:cxnLst>
              <a:cxn ang="0">
                <a:pos x="0" y="190"/>
              </a:cxn>
              <a:cxn ang="0">
                <a:pos x="770" y="0"/>
              </a:cxn>
              <a:cxn ang="0">
                <a:pos x="770" y="1392"/>
              </a:cxn>
              <a:cxn ang="0">
                <a:pos x="0" y="1116"/>
              </a:cxn>
              <a:cxn ang="0">
                <a:pos x="0" y="190"/>
              </a:cxn>
            </a:cxnLst>
            <a:rect l="0" t="0" r="r" b="b"/>
            <a:pathLst>
              <a:path w="770" h="1392">
                <a:moveTo>
                  <a:pt x="0" y="190"/>
                </a:moveTo>
                <a:lnTo>
                  <a:pt x="770" y="0"/>
                </a:lnTo>
                <a:lnTo>
                  <a:pt x="770" y="1392"/>
                </a:lnTo>
                <a:lnTo>
                  <a:pt x="0" y="1116"/>
                </a:lnTo>
                <a:lnTo>
                  <a:pt x="0" y="190"/>
                </a:lnTo>
                <a:close/>
              </a:path>
            </a:pathLst>
          </a:custGeom>
          <a:gradFill rotWithShape="1">
            <a:gsLst>
              <a:gs pos="0">
                <a:schemeClr val="accent2">
                  <a:gamma/>
                  <a:tint val="34510"/>
                  <a:invGamma/>
                </a:schemeClr>
              </a:gs>
              <a:gs pos="100000">
                <a:schemeClr val="accent2">
                  <a:alpha val="70000"/>
                </a:schemeClr>
              </a:gs>
            </a:gsLst>
            <a:lin ang="189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3158" name="Picture 86" descr="Picture11"/>
          <p:cNvPicPr>
            <a:picLocks noChangeAspect="1" noChangeArrowheads="1"/>
          </p:cNvPicPr>
          <p:nvPr/>
        </p:nvPicPr>
        <p:blipFill>
          <a:blip r:embed="rId2" cstate="print"/>
          <a:srcRect l="4640" b="6425"/>
          <a:stretch>
            <a:fillRect/>
          </a:stretch>
        </p:blipFill>
        <p:spPr bwMode="gray">
          <a:xfrm>
            <a:off x="8229600" y="3419475"/>
            <a:ext cx="681038" cy="1200150"/>
          </a:xfrm>
          <a:prstGeom prst="rect">
            <a:avLst/>
          </a:prstGeom>
          <a:noFill/>
        </p:spPr>
      </p:pic>
      <p:sp>
        <p:nvSpPr>
          <p:cNvPr id="3150" name="Freeform 78"/>
          <p:cNvSpPr>
            <a:spLocks/>
          </p:cNvSpPr>
          <p:nvPr/>
        </p:nvSpPr>
        <p:spPr bwMode="gray">
          <a:xfrm>
            <a:off x="3575050" y="1878013"/>
            <a:ext cx="4538663" cy="4191000"/>
          </a:xfrm>
          <a:custGeom>
            <a:avLst/>
            <a:gdLst/>
            <a:ahLst/>
            <a:cxnLst>
              <a:cxn ang="0">
                <a:pos x="4" y="0"/>
              </a:cxn>
              <a:cxn ang="0">
                <a:pos x="2740" y="634"/>
              </a:cxn>
              <a:cxn ang="0">
                <a:pos x="2740" y="1577"/>
              </a:cxn>
              <a:cxn ang="0">
                <a:pos x="0" y="2636"/>
              </a:cxn>
              <a:cxn ang="0">
                <a:pos x="4" y="0"/>
              </a:cxn>
            </a:cxnLst>
            <a:rect l="0" t="0" r="r" b="b"/>
            <a:pathLst>
              <a:path w="2740" h="2636">
                <a:moveTo>
                  <a:pt x="4" y="0"/>
                </a:moveTo>
                <a:lnTo>
                  <a:pt x="2740" y="634"/>
                </a:lnTo>
                <a:lnTo>
                  <a:pt x="2740" y="1577"/>
                </a:lnTo>
                <a:lnTo>
                  <a:pt x="0" y="2636"/>
                </a:lnTo>
                <a:lnTo>
                  <a:pt x="4" y="0"/>
                </a:lnTo>
                <a:close/>
              </a:path>
            </a:pathLst>
          </a:cu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37255"/>
                  <a:invGamma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15" name="AutoShape 43"/>
          <p:cNvSpPr>
            <a:spLocks noChangeArrowheads="1"/>
          </p:cNvSpPr>
          <p:nvPr/>
        </p:nvSpPr>
        <p:spPr bwMode="gray">
          <a:xfrm rot="1529854">
            <a:off x="5143500" y="4243388"/>
            <a:ext cx="368300" cy="1752600"/>
          </a:xfrm>
          <a:prstGeom prst="upArrow">
            <a:avLst>
              <a:gd name="adj1" fmla="val 47852"/>
              <a:gd name="adj2" fmla="val 89290"/>
            </a:avLst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17" name="AutoShape 45"/>
          <p:cNvSpPr>
            <a:spLocks noChangeArrowheads="1"/>
          </p:cNvSpPr>
          <p:nvPr/>
        </p:nvSpPr>
        <p:spPr bwMode="gray">
          <a:xfrm rot="1529854">
            <a:off x="4592638" y="3127375"/>
            <a:ext cx="533400" cy="3048000"/>
          </a:xfrm>
          <a:prstGeom prst="upArrow">
            <a:avLst>
              <a:gd name="adj1" fmla="val 47852"/>
              <a:gd name="adj2" fmla="val 107222"/>
            </a:avLst>
          </a:prstGeom>
          <a:solidFill>
            <a:srgbClr val="F6831A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16" name="AutoShape 44"/>
          <p:cNvSpPr>
            <a:spLocks noChangeArrowheads="1"/>
          </p:cNvSpPr>
          <p:nvPr/>
        </p:nvSpPr>
        <p:spPr bwMode="gray">
          <a:xfrm rot="1529854">
            <a:off x="4949825" y="3795713"/>
            <a:ext cx="398463" cy="2016125"/>
          </a:xfrm>
          <a:prstGeom prst="upArrow">
            <a:avLst>
              <a:gd name="adj1" fmla="val 47852"/>
              <a:gd name="adj2" fmla="val 94941"/>
            </a:avLst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19" name="AutoShape 47"/>
          <p:cNvSpPr>
            <a:spLocks noChangeArrowheads="1"/>
          </p:cNvSpPr>
          <p:nvPr/>
        </p:nvSpPr>
        <p:spPr bwMode="gray">
          <a:xfrm rot="1529854">
            <a:off x="5600700" y="4371975"/>
            <a:ext cx="257175" cy="1066800"/>
          </a:xfrm>
          <a:prstGeom prst="upArrow">
            <a:avLst>
              <a:gd name="adj1" fmla="val 47852"/>
              <a:gd name="adj2" fmla="val 77835"/>
            </a:avLst>
          </a:prstGeom>
          <a:solidFill>
            <a:schemeClr val="accent1">
              <a:alpha val="7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20" name="AutoShape 48"/>
          <p:cNvSpPr>
            <a:spLocks noChangeArrowheads="1"/>
          </p:cNvSpPr>
          <p:nvPr/>
        </p:nvSpPr>
        <p:spPr bwMode="gray">
          <a:xfrm rot="1529854">
            <a:off x="6111875" y="4210050"/>
            <a:ext cx="381000" cy="1087438"/>
          </a:xfrm>
          <a:prstGeom prst="upArrow">
            <a:avLst>
              <a:gd name="adj1" fmla="val 47852"/>
              <a:gd name="adj2" fmla="val 53555"/>
            </a:avLst>
          </a:prstGeom>
          <a:solidFill>
            <a:schemeClr val="folHlink">
              <a:alpha val="39999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21" name="AutoShape 49"/>
          <p:cNvSpPr>
            <a:spLocks noChangeArrowheads="1"/>
          </p:cNvSpPr>
          <p:nvPr/>
        </p:nvSpPr>
        <p:spPr bwMode="gray">
          <a:xfrm rot="1529854">
            <a:off x="5761038" y="4819650"/>
            <a:ext cx="252412" cy="466725"/>
          </a:xfrm>
          <a:prstGeom prst="upArrow">
            <a:avLst>
              <a:gd name="adj1" fmla="val 43972"/>
              <a:gd name="adj2" fmla="val 92205"/>
            </a:avLst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3138" name="Group 66"/>
          <p:cNvGrpSpPr>
            <a:grpSpLocks/>
          </p:cNvGrpSpPr>
          <p:nvPr/>
        </p:nvGrpSpPr>
        <p:grpSpPr bwMode="auto">
          <a:xfrm>
            <a:off x="6400800" y="2432050"/>
            <a:ext cx="1185863" cy="1414463"/>
            <a:chOff x="4320" y="1200"/>
            <a:chExt cx="672" cy="960"/>
          </a:xfrm>
        </p:grpSpPr>
        <p:sp>
          <p:nvSpPr>
            <p:cNvPr id="3123" name="AutoShape 51"/>
            <p:cNvSpPr>
              <a:spLocks noChangeArrowheads="1"/>
            </p:cNvSpPr>
            <p:nvPr userDrawn="1"/>
          </p:nvSpPr>
          <p:spPr bwMode="gray">
            <a:xfrm rot="1529854" flipH="1" flipV="1">
              <a:off x="4368" y="1200"/>
              <a:ext cx="232" cy="960"/>
            </a:xfrm>
            <a:prstGeom prst="upArrow">
              <a:avLst>
                <a:gd name="adj1" fmla="val 47852"/>
                <a:gd name="adj2" fmla="val 77644"/>
              </a:avLst>
            </a:prstGeom>
            <a:solidFill>
              <a:srgbClr val="FFFFFF">
                <a:alpha val="60001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24" name="AutoShape 52"/>
            <p:cNvSpPr>
              <a:spLocks noChangeArrowheads="1"/>
            </p:cNvSpPr>
            <p:nvPr userDrawn="1"/>
          </p:nvSpPr>
          <p:spPr bwMode="gray">
            <a:xfrm rot="1529854" flipH="1" flipV="1">
              <a:off x="4626" y="1250"/>
              <a:ext cx="174" cy="672"/>
            </a:xfrm>
            <a:prstGeom prst="upArrow">
              <a:avLst>
                <a:gd name="adj1" fmla="val 47852"/>
                <a:gd name="adj2" fmla="val 72467"/>
              </a:avLst>
            </a:prstGeom>
            <a:solidFill>
              <a:srgbClr val="FFFFFF">
                <a:alpha val="60001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25" name="AutoShape 53"/>
            <p:cNvSpPr>
              <a:spLocks noChangeArrowheads="1"/>
            </p:cNvSpPr>
            <p:nvPr userDrawn="1"/>
          </p:nvSpPr>
          <p:spPr bwMode="gray">
            <a:xfrm rot="1529854" flipH="1" flipV="1">
              <a:off x="4820" y="1344"/>
              <a:ext cx="172" cy="300"/>
            </a:xfrm>
            <a:prstGeom prst="upArrow">
              <a:avLst>
                <a:gd name="adj1" fmla="val 38870"/>
                <a:gd name="adj2" fmla="val 62468"/>
              </a:avLst>
            </a:prstGeom>
            <a:solidFill>
              <a:srgbClr val="FFFFFF">
                <a:alpha val="60001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26" name="AutoShape 54"/>
            <p:cNvSpPr>
              <a:spLocks noChangeArrowheads="1"/>
            </p:cNvSpPr>
            <p:nvPr userDrawn="1"/>
          </p:nvSpPr>
          <p:spPr bwMode="gray">
            <a:xfrm rot="1529854" flipH="1" flipV="1">
              <a:off x="4320" y="1248"/>
              <a:ext cx="172" cy="300"/>
            </a:xfrm>
            <a:prstGeom prst="upArrow">
              <a:avLst>
                <a:gd name="adj1" fmla="val 38870"/>
                <a:gd name="adj2" fmla="val 62468"/>
              </a:avLst>
            </a:prstGeom>
            <a:solidFill>
              <a:srgbClr val="FFFFFF">
                <a:alpha val="60001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3103" name="Rectangle 31"/>
          <p:cNvSpPr>
            <a:spLocks noChangeArrowheads="1"/>
          </p:cNvSpPr>
          <p:nvPr/>
        </p:nvSpPr>
        <p:spPr bwMode="gray">
          <a:xfrm>
            <a:off x="0" y="1878013"/>
            <a:ext cx="3594100" cy="4195762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tint val="40392"/>
                  <a:invGamma/>
                </a:schemeClr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3146" name="Picture 74" descr="Picture11"/>
          <p:cNvPicPr>
            <a:picLocks noChangeAspect="1" noChangeArrowheads="1"/>
          </p:cNvPicPr>
          <p:nvPr/>
        </p:nvPicPr>
        <p:blipFill>
          <a:blip r:embed="rId3" cstate="print"/>
          <a:srcRect l="4640" b="6302"/>
          <a:stretch>
            <a:fillRect/>
          </a:stretch>
        </p:blipFill>
        <p:spPr bwMode="gray">
          <a:xfrm>
            <a:off x="0" y="2524125"/>
            <a:ext cx="2022475" cy="3563938"/>
          </a:xfrm>
          <a:prstGeom prst="rect">
            <a:avLst/>
          </a:prstGeom>
          <a:noFill/>
        </p:spPr>
      </p:pic>
      <p:sp>
        <p:nvSpPr>
          <p:cNvPr id="3143" name="AutoShape 71"/>
          <p:cNvSpPr>
            <a:spLocks noChangeArrowheads="1"/>
          </p:cNvSpPr>
          <p:nvPr/>
        </p:nvSpPr>
        <p:spPr bwMode="gray">
          <a:xfrm rot="1529854">
            <a:off x="1787525" y="3822700"/>
            <a:ext cx="636588" cy="2443163"/>
          </a:xfrm>
          <a:prstGeom prst="upArrow">
            <a:avLst>
              <a:gd name="adj1" fmla="val 47852"/>
              <a:gd name="adj2" fmla="val 72014"/>
            </a:avLst>
          </a:prstGeom>
          <a:solidFill>
            <a:srgbClr val="FFFFFF">
              <a:alpha val="16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83" name="Text Box 11"/>
          <p:cNvSpPr txBox="1">
            <a:spLocks noChangeArrowheads="1"/>
          </p:cNvSpPr>
          <p:nvPr/>
        </p:nvSpPr>
        <p:spPr bwMode="gray">
          <a:xfrm>
            <a:off x="4114800" y="6096000"/>
            <a:ext cx="109855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13500000" algn="ctr" rotWithShape="0">
              <a:schemeClr val="bg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200">
                <a:solidFill>
                  <a:srgbClr val="FF0000"/>
                </a:solidFill>
              </a:rPr>
              <a:t>LOGO</a:t>
            </a:r>
          </a:p>
        </p:txBody>
      </p:sp>
      <p:sp>
        <p:nvSpPr>
          <p:cNvPr id="3160" name="AutoShape 88"/>
          <p:cNvSpPr>
            <a:spLocks noChangeArrowheads="1"/>
          </p:cNvSpPr>
          <p:nvPr/>
        </p:nvSpPr>
        <p:spPr bwMode="gray">
          <a:xfrm rot="1529854">
            <a:off x="3687763" y="5287963"/>
            <a:ext cx="263525" cy="876300"/>
          </a:xfrm>
          <a:prstGeom prst="upArrow">
            <a:avLst>
              <a:gd name="adj1" fmla="val 47852"/>
              <a:gd name="adj2" fmla="val 62396"/>
            </a:avLst>
          </a:prstGeom>
          <a:solidFill>
            <a:schemeClr val="folHlink">
              <a:alpha val="39999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14" name="AutoShape 42"/>
          <p:cNvSpPr>
            <a:spLocks noChangeArrowheads="1"/>
          </p:cNvSpPr>
          <p:nvPr/>
        </p:nvSpPr>
        <p:spPr bwMode="gray">
          <a:xfrm rot="1529854">
            <a:off x="4025900" y="4506913"/>
            <a:ext cx="441325" cy="1600200"/>
          </a:xfrm>
          <a:prstGeom prst="upArrow">
            <a:avLst>
              <a:gd name="adj1" fmla="val 47852"/>
              <a:gd name="adj2" fmla="val 68036"/>
            </a:avLst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54" name="Freeform 82"/>
          <p:cNvSpPr>
            <a:spLocks/>
          </p:cNvSpPr>
          <p:nvPr/>
        </p:nvSpPr>
        <p:spPr bwMode="gray">
          <a:xfrm>
            <a:off x="-11113" y="4368800"/>
            <a:ext cx="9155113" cy="2484438"/>
          </a:xfrm>
          <a:custGeom>
            <a:avLst/>
            <a:gdLst/>
            <a:ahLst/>
            <a:cxnLst>
              <a:cxn ang="0">
                <a:pos x="2263" y="1065"/>
              </a:cxn>
              <a:cxn ang="0">
                <a:pos x="5118" y="0"/>
              </a:cxn>
              <a:cxn ang="0">
                <a:pos x="5760" y="269"/>
              </a:cxn>
              <a:cxn ang="0">
                <a:pos x="5767" y="1565"/>
              </a:cxn>
              <a:cxn ang="0">
                <a:pos x="0" y="1565"/>
              </a:cxn>
              <a:cxn ang="0">
                <a:pos x="7" y="1065"/>
              </a:cxn>
              <a:cxn ang="0">
                <a:pos x="2263" y="1065"/>
              </a:cxn>
            </a:cxnLst>
            <a:rect l="0" t="0" r="r" b="b"/>
            <a:pathLst>
              <a:path w="5767" h="1565">
                <a:moveTo>
                  <a:pt x="2263" y="1065"/>
                </a:moveTo>
                <a:lnTo>
                  <a:pt x="5118" y="0"/>
                </a:lnTo>
                <a:lnTo>
                  <a:pt x="5760" y="269"/>
                </a:lnTo>
                <a:lnTo>
                  <a:pt x="5767" y="1565"/>
                </a:lnTo>
                <a:lnTo>
                  <a:pt x="0" y="1565"/>
                </a:lnTo>
                <a:lnTo>
                  <a:pt x="7" y="1065"/>
                </a:lnTo>
                <a:lnTo>
                  <a:pt x="2263" y="1065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grpSp>
        <p:nvGrpSpPr>
          <p:cNvPr id="3132" name="Group 60"/>
          <p:cNvGrpSpPr>
            <a:grpSpLocks/>
          </p:cNvGrpSpPr>
          <p:nvPr/>
        </p:nvGrpSpPr>
        <p:grpSpPr bwMode="auto">
          <a:xfrm>
            <a:off x="574675" y="2971800"/>
            <a:ext cx="3311525" cy="3810000"/>
            <a:chOff x="912" y="1536"/>
            <a:chExt cx="1728" cy="2112"/>
          </a:xfrm>
        </p:grpSpPr>
        <p:pic>
          <p:nvPicPr>
            <p:cNvPr id="3128" name="Picture 56" descr="light_shadow"/>
            <p:cNvPicPr>
              <a:picLocks noChangeAspect="1" noChangeArrowheads="1"/>
            </p:cNvPicPr>
            <p:nvPr userDrawn="1"/>
          </p:nvPicPr>
          <p:blipFill>
            <a:blip r:embed="rId4" cstate="print"/>
            <a:srcRect/>
            <a:stretch>
              <a:fillRect/>
            </a:stretch>
          </p:blipFill>
          <p:spPr bwMode="gray">
            <a:xfrm>
              <a:off x="912" y="1536"/>
              <a:ext cx="1728" cy="2112"/>
            </a:xfrm>
            <a:prstGeom prst="rect">
              <a:avLst/>
            </a:prstGeom>
            <a:noFill/>
          </p:spPr>
        </p:pic>
        <p:pic>
          <p:nvPicPr>
            <p:cNvPr id="3108" name="Picture 36" descr="wiz_biz01"/>
            <p:cNvPicPr>
              <a:picLocks noChangeAspect="1" noChangeArrowheads="1"/>
            </p:cNvPicPr>
            <p:nvPr userDrawn="1"/>
          </p:nvPicPr>
          <p:blipFill>
            <a:blip r:embed="rId5" cstate="print"/>
            <a:srcRect b="-310"/>
            <a:stretch>
              <a:fillRect/>
            </a:stretch>
          </p:blipFill>
          <p:spPr bwMode="gray">
            <a:xfrm>
              <a:off x="1248" y="1776"/>
              <a:ext cx="1033" cy="1776"/>
            </a:xfrm>
            <a:prstGeom prst="rect">
              <a:avLst/>
            </a:prstGeom>
            <a:noFill/>
          </p:spPr>
        </p:pic>
      </p:grpSp>
      <p:pic>
        <p:nvPicPr>
          <p:cNvPr id="3159" name="Picture 87" descr="wiz_biz0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gray">
          <a:xfrm>
            <a:off x="5368925" y="1295400"/>
            <a:ext cx="3698875" cy="5562600"/>
          </a:xfrm>
          <a:prstGeom prst="rect">
            <a:avLst/>
          </a:prstGeom>
          <a:noFill/>
        </p:spPr>
      </p:pic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733800" y="2819400"/>
            <a:ext cx="4419600" cy="609600"/>
          </a:xfrm>
        </p:spPr>
        <p:txBody>
          <a:bodyPr/>
          <a:lstStyle>
            <a:lvl1pPr marL="0" indent="0">
              <a:buFontTx/>
              <a:buNone/>
              <a:defRPr sz="2000"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381000" y="6245225"/>
            <a:ext cx="2133600" cy="476250"/>
          </a:xfrm>
        </p:spPr>
        <p:txBody>
          <a:bodyPr/>
          <a:lstStyle>
            <a:lvl1pPr>
              <a:defRPr sz="1400"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 sz="1400"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 sz="1400">
                <a:latin typeface="+mj-lt"/>
              </a:defRPr>
            </a:lvl1pPr>
          </a:lstStyle>
          <a:p>
            <a:fld id="{3F4FDF38-DA89-4F51-ADD7-01104E61B17A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38200" y="685800"/>
            <a:ext cx="7315200" cy="1143000"/>
          </a:xfrm>
        </p:spPr>
        <p:txBody>
          <a:bodyPr/>
          <a:lstStyle>
            <a:lvl1pPr>
              <a:defRPr sz="44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C014D7-5150-4559-95EA-52539D81D2B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8425"/>
            <a:ext cx="2057400" cy="62261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8425"/>
            <a:ext cx="6019800" cy="62261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D45021-BB1D-4155-AAC2-08367D3A5A3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52600" y="98425"/>
            <a:ext cx="6858000" cy="10747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724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724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67475"/>
            <a:ext cx="2133600" cy="30162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467475"/>
            <a:ext cx="2895600" cy="30162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467475"/>
            <a:ext cx="2133600" cy="301625"/>
          </a:xfrm>
        </p:spPr>
        <p:txBody>
          <a:bodyPr/>
          <a:lstStyle>
            <a:lvl1pPr>
              <a:defRPr/>
            </a:lvl1pPr>
          </a:lstStyle>
          <a:p>
            <a:fld id="{BCD17829-BDB5-4DF7-8FDE-CA87F3A410E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52600" y="98425"/>
            <a:ext cx="6858000" cy="10747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724400"/>
          </a:xfrm>
        </p:spPr>
        <p:txBody>
          <a:bodyPr/>
          <a:lstStyle/>
          <a:p>
            <a:r>
              <a:rPr lang="ru-RU" smtClean="0"/>
              <a:t>Вставка диаграммы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467475"/>
            <a:ext cx="2133600" cy="30162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467475"/>
            <a:ext cx="2895600" cy="30162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467475"/>
            <a:ext cx="2133600" cy="301625"/>
          </a:xfrm>
        </p:spPr>
        <p:txBody>
          <a:bodyPr/>
          <a:lstStyle>
            <a:lvl1pPr>
              <a:defRPr/>
            </a:lvl1pPr>
          </a:lstStyle>
          <a:p>
            <a:fld id="{8EE3048E-9CB0-48F1-A3D6-14966230FAA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52600" y="98425"/>
            <a:ext cx="6858000" cy="10747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724400"/>
          </a:xfrm>
        </p:spPr>
        <p:txBody>
          <a:bodyPr/>
          <a:lstStyle/>
          <a:p>
            <a:r>
              <a:rPr lang="ru-RU" smtClean="0"/>
              <a:t>Вставка таблицы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467475"/>
            <a:ext cx="2133600" cy="30162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467475"/>
            <a:ext cx="2895600" cy="30162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467475"/>
            <a:ext cx="2133600" cy="301625"/>
          </a:xfrm>
        </p:spPr>
        <p:txBody>
          <a:bodyPr/>
          <a:lstStyle>
            <a:lvl1pPr>
              <a:defRPr/>
            </a:lvl1pPr>
          </a:lstStyle>
          <a:p>
            <a:fld id="{AC4A33D8-26DF-463C-BE0E-824154AF3A5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52600" y="98425"/>
            <a:ext cx="6858000" cy="10747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724400"/>
          </a:xfrm>
        </p:spPr>
        <p:txBody>
          <a:bodyPr/>
          <a:lstStyle/>
          <a:p>
            <a:r>
              <a:rPr lang="ru-RU" smtClean="0"/>
              <a:t>Вставка рисунка SmartArt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467475"/>
            <a:ext cx="2133600" cy="30162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467475"/>
            <a:ext cx="2895600" cy="30162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467475"/>
            <a:ext cx="2133600" cy="301625"/>
          </a:xfrm>
        </p:spPr>
        <p:txBody>
          <a:bodyPr/>
          <a:lstStyle>
            <a:lvl1pPr>
              <a:defRPr/>
            </a:lvl1pPr>
          </a:lstStyle>
          <a:p>
            <a:fld id="{1C0DF7B1-F7CE-447D-BC4B-04300842D01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15A8C9-A04B-4A89-8FD8-525ED4E4FC4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12D91F-FBE4-4D3E-9A68-26169634F3A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DEE18D-0F56-4FD4-BD72-FCC51B7BAC3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13ECCA-13B5-4041-89CA-C5D6840A3C2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0CE215-B891-4F64-8800-C16589AC8C0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1D34A8-973D-4F5A-989E-A2F7EA1B73A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C6E753-216C-4E70-9CC9-98C208A825C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7B90A5-1167-4A08-8C34-29C5EFBE298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0" name="Freeform 26"/>
          <p:cNvSpPr>
            <a:spLocks/>
          </p:cNvSpPr>
          <p:nvPr/>
        </p:nvSpPr>
        <p:spPr bwMode="gray">
          <a:xfrm>
            <a:off x="8685213" y="763588"/>
            <a:ext cx="511175" cy="5697537"/>
          </a:xfrm>
          <a:custGeom>
            <a:avLst/>
            <a:gdLst/>
            <a:ahLst/>
            <a:cxnLst>
              <a:cxn ang="0">
                <a:pos x="1" y="231"/>
              </a:cxn>
              <a:cxn ang="0">
                <a:pos x="417" y="0"/>
              </a:cxn>
              <a:cxn ang="0">
                <a:pos x="397" y="3208"/>
              </a:cxn>
              <a:cxn ang="0">
                <a:pos x="0" y="3438"/>
              </a:cxn>
              <a:cxn ang="0">
                <a:pos x="1" y="231"/>
              </a:cxn>
            </a:cxnLst>
            <a:rect l="0" t="0" r="r" b="b"/>
            <a:pathLst>
              <a:path w="417" h="3438">
                <a:moveTo>
                  <a:pt x="1" y="231"/>
                </a:moveTo>
                <a:lnTo>
                  <a:pt x="417" y="0"/>
                </a:lnTo>
                <a:lnTo>
                  <a:pt x="397" y="3208"/>
                </a:lnTo>
                <a:lnTo>
                  <a:pt x="0" y="3438"/>
                </a:lnTo>
                <a:lnTo>
                  <a:pt x="1" y="231"/>
                </a:lnTo>
                <a:close/>
              </a:path>
            </a:pathLst>
          </a:custGeom>
          <a:solidFill>
            <a:schemeClr val="accent2">
              <a:alpha val="16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51" name="Rectangle 27"/>
          <p:cNvSpPr>
            <a:spLocks noChangeArrowheads="1"/>
          </p:cNvSpPr>
          <p:nvPr/>
        </p:nvSpPr>
        <p:spPr bwMode="gray">
          <a:xfrm>
            <a:off x="0" y="1155700"/>
            <a:ext cx="8683625" cy="5308600"/>
          </a:xfrm>
          <a:prstGeom prst="rect">
            <a:avLst/>
          </a:prstGeom>
          <a:solidFill>
            <a:schemeClr val="folHlink">
              <a:alpha val="27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black">
          <a:xfrm>
            <a:off x="457200" y="16002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457200" y="6467475"/>
            <a:ext cx="2133600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3124200" y="6467475"/>
            <a:ext cx="2895600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 b="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6553200" y="6467475"/>
            <a:ext cx="2133600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+mn-lt"/>
              </a:defRPr>
            </a:lvl1pPr>
          </a:lstStyle>
          <a:p>
            <a:fld id="{11531070-6A69-4790-9AA9-AE7DA81CA4E8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1040" name="Picture 16" descr="Picture11"/>
          <p:cNvPicPr>
            <a:picLocks noChangeAspect="1" noChangeArrowheads="1"/>
          </p:cNvPicPr>
          <p:nvPr/>
        </p:nvPicPr>
        <p:blipFill>
          <a:blip r:embed="rId17" cstate="print"/>
          <a:srcRect l="4640" b="6302"/>
          <a:stretch>
            <a:fillRect/>
          </a:stretch>
        </p:blipFill>
        <p:spPr bwMode="gray">
          <a:xfrm>
            <a:off x="609600" y="3294063"/>
            <a:ext cx="2022475" cy="3563937"/>
          </a:xfrm>
          <a:prstGeom prst="rect">
            <a:avLst/>
          </a:prstGeom>
          <a:noFill/>
        </p:spPr>
      </p:pic>
      <p:sp>
        <p:nvSpPr>
          <p:cNvPr id="1044" name="AutoShape 20"/>
          <p:cNvSpPr>
            <a:spLocks noChangeArrowheads="1"/>
          </p:cNvSpPr>
          <p:nvPr/>
        </p:nvSpPr>
        <p:spPr bwMode="gray">
          <a:xfrm rot="5400000">
            <a:off x="577850" y="-196850"/>
            <a:ext cx="520700" cy="1676400"/>
          </a:xfrm>
          <a:prstGeom prst="upArrow">
            <a:avLst>
              <a:gd name="adj1" fmla="val 47852"/>
              <a:gd name="adj2" fmla="val 60411"/>
            </a:avLst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5" name="AutoShape 21"/>
          <p:cNvSpPr>
            <a:spLocks noChangeArrowheads="1"/>
          </p:cNvSpPr>
          <p:nvPr/>
        </p:nvSpPr>
        <p:spPr bwMode="gray">
          <a:xfrm rot="5400000">
            <a:off x="268287" y="-192087"/>
            <a:ext cx="682625" cy="1219200"/>
          </a:xfrm>
          <a:prstGeom prst="upArrow">
            <a:avLst>
              <a:gd name="adj1" fmla="val 44657"/>
              <a:gd name="adj2" fmla="val 52325"/>
            </a:avLst>
          </a:prstGeom>
          <a:solidFill>
            <a:srgbClr val="F6831A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6" name="AutoShape 22"/>
          <p:cNvSpPr>
            <a:spLocks noChangeArrowheads="1"/>
          </p:cNvSpPr>
          <p:nvPr/>
        </p:nvSpPr>
        <p:spPr bwMode="gray">
          <a:xfrm rot="5400000">
            <a:off x="423069" y="270669"/>
            <a:ext cx="381000" cy="1211262"/>
          </a:xfrm>
          <a:prstGeom prst="upArrow">
            <a:avLst>
              <a:gd name="adj1" fmla="val 47852"/>
              <a:gd name="adj2" fmla="val 59654"/>
            </a:avLst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7" name="AutoShape 23"/>
          <p:cNvSpPr>
            <a:spLocks noChangeArrowheads="1"/>
          </p:cNvSpPr>
          <p:nvPr/>
        </p:nvSpPr>
        <p:spPr bwMode="gray">
          <a:xfrm rot="5400000">
            <a:off x="101600" y="550863"/>
            <a:ext cx="273050" cy="476250"/>
          </a:xfrm>
          <a:prstGeom prst="upArrow">
            <a:avLst>
              <a:gd name="adj1" fmla="val 38870"/>
              <a:gd name="adj2" fmla="val 62468"/>
            </a:avLst>
          </a:prstGeom>
          <a:solidFill>
            <a:srgbClr val="F6831A">
              <a:alpha val="60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1041" name="Group 17"/>
          <p:cNvGrpSpPr>
            <a:grpSpLocks/>
          </p:cNvGrpSpPr>
          <p:nvPr/>
        </p:nvGrpSpPr>
        <p:grpSpPr bwMode="auto">
          <a:xfrm>
            <a:off x="0" y="65088"/>
            <a:ext cx="1371600" cy="1535112"/>
            <a:chOff x="912" y="1536"/>
            <a:chExt cx="1728" cy="2112"/>
          </a:xfrm>
        </p:grpSpPr>
        <p:pic>
          <p:nvPicPr>
            <p:cNvPr id="1042" name="Picture 18" descr="light_shadow"/>
            <p:cNvPicPr>
              <a:picLocks noChangeAspect="1" noChangeArrowheads="1"/>
            </p:cNvPicPr>
            <p:nvPr userDrawn="1"/>
          </p:nvPicPr>
          <p:blipFill>
            <a:blip r:embed="rId18" cstate="print"/>
            <a:srcRect/>
            <a:stretch>
              <a:fillRect/>
            </a:stretch>
          </p:blipFill>
          <p:spPr bwMode="gray">
            <a:xfrm>
              <a:off x="912" y="1536"/>
              <a:ext cx="1728" cy="2112"/>
            </a:xfrm>
            <a:prstGeom prst="rect">
              <a:avLst/>
            </a:prstGeom>
            <a:noFill/>
          </p:spPr>
        </p:pic>
        <p:pic>
          <p:nvPicPr>
            <p:cNvPr id="1043" name="Picture 19" descr="wiz_biz01"/>
            <p:cNvPicPr>
              <a:picLocks noChangeAspect="1" noChangeArrowheads="1"/>
            </p:cNvPicPr>
            <p:nvPr userDrawn="1"/>
          </p:nvPicPr>
          <p:blipFill>
            <a:blip r:embed="rId19" cstate="print"/>
            <a:srcRect b="-310"/>
            <a:stretch>
              <a:fillRect/>
            </a:stretch>
          </p:blipFill>
          <p:spPr bwMode="gray">
            <a:xfrm>
              <a:off x="1248" y="1776"/>
              <a:ext cx="1033" cy="1776"/>
            </a:xfrm>
            <a:prstGeom prst="rect">
              <a:avLst/>
            </a:prstGeom>
            <a:noFill/>
          </p:spPr>
        </p:pic>
      </p:grp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1752600" y="98425"/>
            <a:ext cx="6858000" cy="1074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pic>
        <p:nvPicPr>
          <p:cNvPr id="1049" name="Picture 25" descr="Picture11"/>
          <p:cNvPicPr>
            <a:picLocks noChangeAspect="1" noChangeArrowheads="1"/>
          </p:cNvPicPr>
          <p:nvPr/>
        </p:nvPicPr>
        <p:blipFill>
          <a:blip r:embed="rId17" cstate="print"/>
          <a:srcRect l="25345" b="6302"/>
          <a:stretch>
            <a:fillRect/>
          </a:stretch>
        </p:blipFill>
        <p:spPr bwMode="gray">
          <a:xfrm>
            <a:off x="0" y="4114800"/>
            <a:ext cx="1219200" cy="274320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ransition spd="slow">
    <p:wipe dir="r"/>
  </p:transition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adilet.minjust.kz/rus/docs/P000000319_" TargetMode="External"/><Relationship Id="rId2" Type="http://schemas.openxmlformats.org/officeDocument/2006/relationships/hyperlink" Target="http://adilet.minjust.kz/rus/docs/K950001000_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adilet.minjust.kz/rus/docs/V070004805_" TargetMode="External"/><Relationship Id="rId5" Type="http://schemas.openxmlformats.org/officeDocument/2006/relationships/hyperlink" Target="http://adilet.minjust.kz/rus/docs/V070004685_" TargetMode="External"/><Relationship Id="rId4" Type="http://schemas.openxmlformats.org/officeDocument/2006/relationships/hyperlink" Target="http://adilet.minjust.kz/rus/docs/P070000853_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14414" y="571480"/>
            <a:ext cx="7929586" cy="3500462"/>
          </a:xfrm>
          <a:solidFill>
            <a:srgbClr val="00B050"/>
          </a:solidFill>
          <a:ln>
            <a:solidFill>
              <a:srgbClr val="0000FF"/>
            </a:solidFill>
          </a:ln>
          <a:scene3d>
            <a:camera prst="perspectiveLeft"/>
            <a:lightRig rig="threePt" dir="t"/>
          </a:scene3d>
        </p:spPr>
        <p:txBody>
          <a:bodyPr/>
          <a:lstStyle/>
          <a:p>
            <a:pPr algn="ctr"/>
            <a:r>
              <a:rPr lang="ru-RU" sz="4000" b="0" i="1" dirty="0" smtClean="0">
                <a:solidFill>
                  <a:schemeClr val="accent1"/>
                </a:solidFill>
              </a:rPr>
              <a:t>Тренинг по ВИЧ/ </a:t>
            </a:r>
            <a:r>
              <a:rPr lang="ru-RU" sz="4000" b="0" i="1" dirty="0" err="1" smtClean="0">
                <a:solidFill>
                  <a:schemeClr val="accent1"/>
                </a:solidFill>
              </a:rPr>
              <a:t>СПИДу</a:t>
            </a:r>
            <a:r>
              <a:rPr lang="ru-RU" sz="4000" b="0" i="1" dirty="0" smtClean="0">
                <a:solidFill>
                  <a:schemeClr val="accent1"/>
                </a:solidFill>
              </a:rPr>
              <a:t> </a:t>
            </a:r>
            <a:r>
              <a:rPr lang="kk-KZ" sz="7200" b="0" i="1" dirty="0" smtClean="0">
                <a:solidFill>
                  <a:schemeClr val="accent1"/>
                </a:solidFill>
              </a:rPr>
              <a:t/>
            </a:r>
            <a:br>
              <a:rPr lang="kk-KZ" sz="7200" b="0" i="1" dirty="0" smtClean="0">
                <a:solidFill>
                  <a:schemeClr val="accent1"/>
                </a:solidFill>
              </a:rPr>
            </a:br>
            <a:r>
              <a:rPr lang="kk-KZ" sz="7200" b="0" i="1" dirty="0">
                <a:solidFill>
                  <a:schemeClr val="accent1"/>
                </a:solidFill>
              </a:rPr>
              <a:t/>
            </a:r>
            <a:br>
              <a:rPr lang="kk-KZ" sz="7200" b="0" i="1" dirty="0">
                <a:solidFill>
                  <a:schemeClr val="accent1"/>
                </a:solidFill>
              </a:rPr>
            </a:br>
            <a:endParaRPr lang="en-US" sz="7200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89" name="Picture 49" descr="arrow_metal01"/>
          <p:cNvPicPr>
            <a:picLocks noChangeAspect="1" noChangeArrowheads="1"/>
          </p:cNvPicPr>
          <p:nvPr/>
        </p:nvPicPr>
        <p:blipFill>
          <a:blip r:embed="rId2" cstate="print">
            <a:lum contrast="6000"/>
          </a:blip>
          <a:srcRect/>
          <a:stretch>
            <a:fillRect/>
          </a:stretch>
        </p:blipFill>
        <p:spPr bwMode="auto">
          <a:xfrm>
            <a:off x="357158" y="2285992"/>
            <a:ext cx="2543175" cy="3392488"/>
          </a:xfrm>
          <a:prstGeom prst="rect">
            <a:avLst/>
          </a:prstGeom>
          <a:noFill/>
        </p:spPr>
      </p:pic>
      <p:sp>
        <p:nvSpPr>
          <p:cNvPr id="35847" name="Rectangle 7"/>
          <p:cNvSpPr>
            <a:spLocks noGrp="1" noChangeArrowheads="1"/>
          </p:cNvSpPr>
          <p:nvPr>
            <p:ph type="title"/>
          </p:nvPr>
        </p:nvSpPr>
        <p:spPr>
          <a:xfrm>
            <a:off x="1628745" y="260648"/>
            <a:ext cx="7429520" cy="1584176"/>
          </a:xfrm>
          <a:ln>
            <a:solidFill>
              <a:srgbClr val="3333FF"/>
            </a:solidFill>
          </a:ln>
        </p:spPr>
        <p:txBody>
          <a:bodyPr/>
          <a:lstStyle/>
          <a:p>
            <a:r>
              <a:rPr lang="kk-KZ" dirty="0" smtClean="0"/>
              <a:t/>
            </a:r>
            <a:br>
              <a:rPr lang="kk-KZ" dirty="0" smtClean="0"/>
            </a:br>
            <a:r>
              <a:rPr lang="kk-KZ" dirty="0" smtClean="0"/>
              <a:t/>
            </a:r>
            <a:br>
              <a:rPr lang="kk-KZ" dirty="0" smtClean="0"/>
            </a:br>
            <a:r>
              <a:rPr lang="kk-KZ" dirty="0" smtClean="0"/>
              <a:t/>
            </a:r>
            <a:br>
              <a:rPr lang="kk-KZ" dirty="0" smtClean="0"/>
            </a:br>
            <a:r>
              <a:rPr lang="kk-KZ" dirty="0" smtClean="0"/>
              <a:t/>
            </a:r>
            <a:br>
              <a:rPr lang="kk-KZ" dirty="0" smtClean="0"/>
            </a:br>
            <a:r>
              <a:rPr lang="kk-KZ" dirty="0" smtClean="0"/>
              <a:t/>
            </a:r>
            <a:br>
              <a:rPr lang="kk-KZ" dirty="0" smtClean="0"/>
            </a:br>
            <a:r>
              <a:rPr lang="ru-RU" smtClean="0"/>
              <a:t>Цель</a:t>
            </a:r>
            <a:r>
              <a:rPr lang="ru-RU" dirty="0"/>
              <a:t>: Снижение стигмы и дискриминации людей , живущих с ВИЧ</a:t>
            </a:r>
            <a:br>
              <a:rPr lang="ru-RU" dirty="0"/>
            </a:br>
            <a:r>
              <a:rPr lang="kk-KZ" dirty="0" smtClean="0"/>
              <a:t/>
            </a:r>
            <a:br>
              <a:rPr lang="kk-KZ" dirty="0" smtClean="0"/>
            </a:br>
            <a:r>
              <a:rPr lang="kk-KZ" dirty="0"/>
              <a:t/>
            </a:r>
            <a:br>
              <a:rPr lang="kk-KZ" dirty="0"/>
            </a:br>
            <a:r>
              <a:rPr lang="kk-KZ" dirty="0" smtClean="0"/>
              <a:t/>
            </a:r>
            <a:br>
              <a:rPr lang="kk-KZ" dirty="0" smtClean="0"/>
            </a:br>
            <a:r>
              <a:rPr lang="kk-KZ" dirty="0" smtClean="0"/>
              <a:t>ЗАДАЧИ</a:t>
            </a:r>
            <a:r>
              <a:rPr lang="kk-KZ" dirty="0" smtClean="0"/>
              <a:t>: </a:t>
            </a:r>
            <a:r>
              <a:rPr lang="kk-KZ" dirty="0"/>
              <a:t/>
            </a:r>
            <a:br>
              <a:rPr lang="kk-KZ" dirty="0"/>
            </a:br>
            <a:endParaRPr lang="en-US" dirty="0"/>
          </a:p>
        </p:txBody>
      </p:sp>
      <p:sp>
        <p:nvSpPr>
          <p:cNvPr id="35850" name="Rectangle 10"/>
          <p:cNvSpPr>
            <a:spLocks noChangeArrowheads="1"/>
          </p:cNvSpPr>
          <p:nvPr/>
        </p:nvSpPr>
        <p:spPr bwMode="black">
          <a:xfrm>
            <a:off x="4114800" y="3048000"/>
            <a:ext cx="355282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kk-KZ" dirty="0" smtClean="0"/>
              <a:t>Объяснить участникам, что нарушение прав человека способствует распространению эпидемии </a:t>
            </a:r>
            <a:endParaRPr lang="en-US" dirty="0"/>
          </a:p>
        </p:txBody>
      </p:sp>
      <p:sp>
        <p:nvSpPr>
          <p:cNvPr id="35854" name="Rectangle 14"/>
          <p:cNvSpPr>
            <a:spLocks noChangeArrowheads="1"/>
          </p:cNvSpPr>
          <p:nvPr/>
        </p:nvSpPr>
        <p:spPr bwMode="black">
          <a:xfrm>
            <a:off x="4114800" y="4495800"/>
            <a:ext cx="355282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kk-KZ" dirty="0" smtClean="0"/>
              <a:t>Способствовать формированию гуманного отношения к ВИЧ инфицированным </a:t>
            </a:r>
            <a:endParaRPr lang="en-US" dirty="0"/>
          </a:p>
        </p:txBody>
      </p:sp>
      <p:grpSp>
        <p:nvGrpSpPr>
          <p:cNvPr id="2" name="Group 93"/>
          <p:cNvGrpSpPr>
            <a:grpSpLocks/>
          </p:cNvGrpSpPr>
          <p:nvPr/>
        </p:nvGrpSpPr>
        <p:grpSpPr bwMode="auto">
          <a:xfrm>
            <a:off x="3325813" y="3049588"/>
            <a:ext cx="393700" cy="393700"/>
            <a:chOff x="3071" y="1006"/>
            <a:chExt cx="416" cy="416"/>
          </a:xfrm>
        </p:grpSpPr>
        <p:sp>
          <p:nvSpPr>
            <p:cNvPr id="35902" name="Oval 62"/>
            <p:cNvSpPr>
              <a:spLocks noChangeArrowheads="1"/>
            </p:cNvSpPr>
            <p:nvPr/>
          </p:nvSpPr>
          <p:spPr bwMode="gray">
            <a:xfrm>
              <a:off x="3071" y="1006"/>
              <a:ext cx="416" cy="416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54118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54118"/>
                    <a:invGamma/>
                  </a:srgbClr>
                </a:gs>
              </a:gsLst>
              <a:lin ang="18900000" scaled="1"/>
            </a:gradFill>
            <a:ln w="9525">
              <a:solidFill>
                <a:srgbClr val="DDDDDD"/>
              </a:solidFill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3" name="Group 63"/>
            <p:cNvGrpSpPr>
              <a:grpSpLocks/>
            </p:cNvGrpSpPr>
            <p:nvPr/>
          </p:nvGrpSpPr>
          <p:grpSpPr bwMode="auto">
            <a:xfrm rot="-2288454">
              <a:off x="3106" y="1034"/>
              <a:ext cx="348" cy="356"/>
              <a:chOff x="887" y="2040"/>
              <a:chExt cx="433" cy="422"/>
            </a:xfrm>
          </p:grpSpPr>
          <p:pic>
            <p:nvPicPr>
              <p:cNvPr id="35904" name="Picture 64" descr="circuler_1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gray">
              <a:xfrm>
                <a:off x="887" y="2040"/>
                <a:ext cx="430" cy="420"/>
              </a:xfrm>
              <a:prstGeom prst="rect">
                <a:avLst/>
              </a:prstGeom>
              <a:noFill/>
            </p:spPr>
          </p:pic>
          <p:sp>
            <p:nvSpPr>
              <p:cNvPr id="35905" name="Oval 65"/>
              <p:cNvSpPr>
                <a:spLocks noChangeArrowheads="1"/>
              </p:cNvSpPr>
              <p:nvPr/>
            </p:nvSpPr>
            <p:spPr bwMode="gray">
              <a:xfrm>
                <a:off x="887" y="2040"/>
                <a:ext cx="433" cy="422"/>
              </a:xfrm>
              <a:prstGeom prst="ellipse">
                <a:avLst/>
              </a:prstGeom>
              <a:gradFill rotWithShape="1">
                <a:gsLst>
                  <a:gs pos="0">
                    <a:schemeClr val="accent2">
                      <a:gamma/>
                      <a:shade val="34902"/>
                      <a:invGamma/>
                      <a:alpha val="89999"/>
                    </a:schemeClr>
                  </a:gs>
                  <a:gs pos="50000">
                    <a:schemeClr val="accent2">
                      <a:alpha val="75000"/>
                    </a:schemeClr>
                  </a:gs>
                  <a:gs pos="100000">
                    <a:schemeClr val="accent2">
                      <a:gamma/>
                      <a:shade val="34902"/>
                      <a:invGamma/>
                      <a:alpha val="89999"/>
                    </a:schemeClr>
                  </a:gs>
                </a:gsLst>
                <a:lin ang="189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pic>
            <p:nvPicPr>
              <p:cNvPr id="35906" name="Picture 66" descr="Picture2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gray">
              <a:xfrm>
                <a:off x="930" y="2044"/>
                <a:ext cx="345" cy="149"/>
              </a:xfrm>
              <a:prstGeom prst="rect">
                <a:avLst/>
              </a:prstGeom>
              <a:noFill/>
            </p:spPr>
          </p:pic>
        </p:grpSp>
        <p:pic>
          <p:nvPicPr>
            <p:cNvPr id="35926" name="Picture 86"/>
            <p:cNvPicPr>
              <a:picLocks noChangeAspect="1" noChangeArrowheads="1"/>
            </p:cNvPicPr>
            <p:nvPr/>
          </p:nvPicPr>
          <p:blipFill>
            <a:blip r:embed="rId5" cstate="print"/>
            <a:srcRect l="12015" t="9302" r="12404" b="12598"/>
            <a:stretch>
              <a:fillRect/>
            </a:stretch>
          </p:blipFill>
          <p:spPr bwMode="gray">
            <a:xfrm>
              <a:off x="3098" y="1020"/>
              <a:ext cx="359" cy="3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4" name="Group 91"/>
          <p:cNvGrpSpPr>
            <a:grpSpLocks/>
          </p:cNvGrpSpPr>
          <p:nvPr/>
        </p:nvGrpSpPr>
        <p:grpSpPr bwMode="auto">
          <a:xfrm>
            <a:off x="3276600" y="4484688"/>
            <a:ext cx="393700" cy="393700"/>
            <a:chOff x="4213" y="1006"/>
            <a:chExt cx="416" cy="416"/>
          </a:xfrm>
        </p:grpSpPr>
        <p:sp>
          <p:nvSpPr>
            <p:cNvPr id="35912" name="Oval 72"/>
            <p:cNvSpPr>
              <a:spLocks noChangeArrowheads="1"/>
            </p:cNvSpPr>
            <p:nvPr/>
          </p:nvSpPr>
          <p:spPr bwMode="gray">
            <a:xfrm>
              <a:off x="4213" y="1006"/>
              <a:ext cx="416" cy="416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54118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54118"/>
                    <a:invGamma/>
                  </a:srgbClr>
                </a:gs>
              </a:gsLst>
              <a:lin ang="18900000" scaled="1"/>
            </a:gradFill>
            <a:ln w="9525">
              <a:solidFill>
                <a:srgbClr val="DDDDDD"/>
              </a:solidFill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5" name="Group 73"/>
            <p:cNvGrpSpPr>
              <a:grpSpLocks/>
            </p:cNvGrpSpPr>
            <p:nvPr/>
          </p:nvGrpSpPr>
          <p:grpSpPr bwMode="auto">
            <a:xfrm rot="-2288454">
              <a:off x="4248" y="1034"/>
              <a:ext cx="348" cy="356"/>
              <a:chOff x="887" y="2040"/>
              <a:chExt cx="433" cy="422"/>
            </a:xfrm>
          </p:grpSpPr>
          <p:pic>
            <p:nvPicPr>
              <p:cNvPr id="35914" name="Picture 74" descr="circuler_1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gray">
              <a:xfrm>
                <a:off x="887" y="2040"/>
                <a:ext cx="430" cy="420"/>
              </a:xfrm>
              <a:prstGeom prst="rect">
                <a:avLst/>
              </a:prstGeom>
              <a:noFill/>
            </p:spPr>
          </p:pic>
          <p:sp>
            <p:nvSpPr>
              <p:cNvPr id="35915" name="Oval 75"/>
              <p:cNvSpPr>
                <a:spLocks noChangeArrowheads="1"/>
              </p:cNvSpPr>
              <p:nvPr/>
            </p:nvSpPr>
            <p:spPr bwMode="gray">
              <a:xfrm>
                <a:off x="887" y="2040"/>
                <a:ext cx="433" cy="422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shade val="34902"/>
                      <a:invGamma/>
                      <a:alpha val="89999"/>
                    </a:schemeClr>
                  </a:gs>
                  <a:gs pos="50000">
                    <a:schemeClr val="folHlink">
                      <a:alpha val="75000"/>
                    </a:schemeClr>
                  </a:gs>
                  <a:gs pos="100000">
                    <a:schemeClr val="folHlink">
                      <a:gamma/>
                      <a:shade val="34902"/>
                      <a:invGamma/>
                      <a:alpha val="89999"/>
                    </a:schemeClr>
                  </a:gs>
                </a:gsLst>
                <a:lin ang="189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pic>
            <p:nvPicPr>
              <p:cNvPr id="35916" name="Picture 76" descr="Picture2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gray">
              <a:xfrm>
                <a:off x="930" y="2044"/>
                <a:ext cx="345" cy="149"/>
              </a:xfrm>
              <a:prstGeom prst="rect">
                <a:avLst/>
              </a:prstGeom>
              <a:noFill/>
            </p:spPr>
          </p:pic>
        </p:grpSp>
        <p:pic>
          <p:nvPicPr>
            <p:cNvPr id="35928" name="Picture 88"/>
            <p:cNvPicPr>
              <a:picLocks noChangeAspect="1" noChangeArrowheads="1"/>
            </p:cNvPicPr>
            <p:nvPr/>
          </p:nvPicPr>
          <p:blipFill>
            <a:blip r:embed="rId5" cstate="print"/>
            <a:srcRect l="12015" t="9302" r="12404" b="12598"/>
            <a:stretch>
              <a:fillRect/>
            </a:stretch>
          </p:blipFill>
          <p:spPr bwMode="gray">
            <a:xfrm>
              <a:off x="4240" y="1020"/>
              <a:ext cx="359" cy="3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728" y="214290"/>
            <a:ext cx="7215238" cy="1214446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br>
              <a:rPr lang="ru-RU" dirty="0" smtClean="0"/>
            </a:br>
            <a:r>
              <a:rPr lang="ru-RU" sz="2400" dirty="0" smtClean="0"/>
              <a:t>Статья 15. Права и обязанности ВИЧ-инфицированных   и больных СПИД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 </a:t>
            </a:r>
            <a:br>
              <a:rPr lang="ru-RU" dirty="0" smtClean="0"/>
            </a:br>
            <a:r>
              <a:rPr lang="ru-RU" dirty="0" smtClean="0"/>
              <a:t> </a:t>
            </a:r>
            <a:br>
              <a:rPr lang="ru-RU" dirty="0" smtClean="0"/>
            </a:br>
            <a:endParaRPr lang="en-US" dirty="0"/>
          </a:p>
        </p:txBody>
      </p:sp>
      <p:grpSp>
        <p:nvGrpSpPr>
          <p:cNvPr id="79875" name="Group 3"/>
          <p:cNvGrpSpPr>
            <a:grpSpLocks/>
          </p:cNvGrpSpPr>
          <p:nvPr/>
        </p:nvGrpSpPr>
        <p:grpSpPr bwMode="auto">
          <a:xfrm>
            <a:off x="1571604" y="1214422"/>
            <a:ext cx="6462714" cy="1857388"/>
            <a:chOff x="720" y="1392"/>
            <a:chExt cx="4058" cy="480"/>
          </a:xfrm>
        </p:grpSpPr>
        <p:sp>
          <p:nvSpPr>
            <p:cNvPr id="79876" name="AutoShape 4"/>
            <p:cNvSpPr>
              <a:spLocks noChangeArrowheads="1"/>
            </p:cNvSpPr>
            <p:nvPr/>
          </p:nvSpPr>
          <p:spPr bwMode="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chemeClr val="accent2"/>
                </a:gs>
                <a:gs pos="50000">
                  <a:schemeClr val="accent2">
                    <a:gamma/>
                    <a:shade val="92157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79877" name="Group 5"/>
            <p:cNvGrpSpPr>
              <a:grpSpLocks/>
            </p:cNvGrpSpPr>
            <p:nvPr/>
          </p:nvGrpSpPr>
          <p:grpSpPr bwMode="auto">
            <a:xfrm>
              <a:off x="730" y="1407"/>
              <a:ext cx="4043" cy="444"/>
              <a:chOff x="744" y="1407"/>
              <a:chExt cx="3988" cy="444"/>
            </a:xfrm>
          </p:grpSpPr>
          <p:sp>
            <p:nvSpPr>
              <p:cNvPr id="79878" name="AutoShape 6"/>
              <p:cNvSpPr>
                <a:spLocks noChangeArrowheads="1"/>
              </p:cNvSpPr>
              <p:nvPr/>
            </p:nvSpPr>
            <p:spPr bwMode="gray">
              <a:xfrm>
                <a:off x="744" y="1736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>
                      <a:alpha val="0"/>
                    </a:schemeClr>
                  </a:gs>
                  <a:gs pos="100000">
                    <a:schemeClr val="accent2">
                      <a:gamma/>
                      <a:tint val="41176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9879" name="AutoShape 7"/>
              <p:cNvSpPr>
                <a:spLocks noChangeArrowheads="1"/>
              </p:cNvSpPr>
              <p:nvPr/>
            </p:nvSpPr>
            <p:spPr bwMode="gray">
              <a:xfrm>
                <a:off x="744" y="1407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>
                      <a:gamma/>
                      <a:tint val="33333"/>
                      <a:invGamma/>
                    </a:schemeClr>
                  </a:gs>
                  <a:gs pos="100000">
                    <a:schemeClr val="accent2"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grpSp>
        <p:nvGrpSpPr>
          <p:cNvPr id="79880" name="Group 8"/>
          <p:cNvGrpSpPr>
            <a:grpSpLocks/>
          </p:cNvGrpSpPr>
          <p:nvPr/>
        </p:nvGrpSpPr>
        <p:grpSpPr bwMode="auto">
          <a:xfrm>
            <a:off x="357159" y="1500174"/>
            <a:ext cx="1285884" cy="1047765"/>
            <a:chOff x="579" y="1386"/>
            <a:chExt cx="385" cy="383"/>
          </a:xfrm>
        </p:grpSpPr>
        <p:sp>
          <p:nvSpPr>
            <p:cNvPr id="79881" name="Oval 9"/>
            <p:cNvSpPr>
              <a:spLocks noChangeArrowheads="1"/>
            </p:cNvSpPr>
            <p:nvPr/>
          </p:nvSpPr>
          <p:spPr bwMode="gray">
            <a:xfrm>
              <a:off x="579" y="1386"/>
              <a:ext cx="385" cy="383"/>
            </a:xfrm>
            <a:prstGeom prst="ellipse">
              <a:avLst/>
            </a:prstGeom>
            <a:solidFill>
              <a:srgbClr val="80808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79882" name="Group 10"/>
            <p:cNvGrpSpPr>
              <a:grpSpLocks/>
            </p:cNvGrpSpPr>
            <p:nvPr/>
          </p:nvGrpSpPr>
          <p:grpSpPr bwMode="auto">
            <a:xfrm>
              <a:off x="587" y="1392"/>
              <a:ext cx="369" cy="369"/>
              <a:chOff x="587" y="1392"/>
              <a:chExt cx="369" cy="369"/>
            </a:xfrm>
          </p:grpSpPr>
          <p:sp>
            <p:nvSpPr>
              <p:cNvPr id="79883" name="Oval 11"/>
              <p:cNvSpPr>
                <a:spLocks noChangeArrowheads="1"/>
              </p:cNvSpPr>
              <p:nvPr/>
            </p:nvSpPr>
            <p:spPr bwMode="gray">
              <a:xfrm>
                <a:off x="587" y="1392"/>
                <a:ext cx="369" cy="369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79884" name="Oval 12"/>
              <p:cNvSpPr>
                <a:spLocks noChangeArrowheads="1"/>
              </p:cNvSpPr>
              <p:nvPr/>
            </p:nvSpPr>
            <p:spPr bwMode="gray">
              <a:xfrm>
                <a:off x="592" y="1394"/>
                <a:ext cx="359" cy="360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79885" name="Oval 13"/>
              <p:cNvSpPr>
                <a:spLocks noChangeArrowheads="1"/>
              </p:cNvSpPr>
              <p:nvPr/>
            </p:nvSpPr>
            <p:spPr bwMode="gray">
              <a:xfrm>
                <a:off x="596" y="1397"/>
                <a:ext cx="342" cy="337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79886" name="Oval 14"/>
              <p:cNvSpPr>
                <a:spLocks noChangeArrowheads="1"/>
              </p:cNvSpPr>
              <p:nvPr/>
            </p:nvSpPr>
            <p:spPr bwMode="gray">
              <a:xfrm>
                <a:off x="615" y="1407"/>
                <a:ext cx="305" cy="273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</p:grpSp>
      </p:grpSp>
      <p:sp>
        <p:nvSpPr>
          <p:cNvPr id="79887" name="Text Box 15"/>
          <p:cNvSpPr txBox="1">
            <a:spLocks noChangeArrowheads="1"/>
          </p:cNvSpPr>
          <p:nvPr/>
        </p:nvSpPr>
        <p:spPr bwMode="gray">
          <a:xfrm>
            <a:off x="428596" y="1857364"/>
            <a:ext cx="129542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dirty="0">
                <a:solidFill>
                  <a:srgbClr val="080808"/>
                </a:solidFill>
              </a:rPr>
              <a:t>1</a:t>
            </a:r>
          </a:p>
        </p:txBody>
      </p:sp>
      <p:grpSp>
        <p:nvGrpSpPr>
          <p:cNvPr id="79888" name="Group 16"/>
          <p:cNvGrpSpPr>
            <a:grpSpLocks/>
          </p:cNvGrpSpPr>
          <p:nvPr/>
        </p:nvGrpSpPr>
        <p:grpSpPr bwMode="auto">
          <a:xfrm>
            <a:off x="1500166" y="3071811"/>
            <a:ext cx="6605590" cy="1500198"/>
            <a:chOff x="720" y="1392"/>
            <a:chExt cx="4058" cy="480"/>
          </a:xfrm>
        </p:grpSpPr>
        <p:sp>
          <p:nvSpPr>
            <p:cNvPr id="79889" name="AutoShape 17"/>
            <p:cNvSpPr>
              <a:spLocks noChangeArrowheads="1"/>
            </p:cNvSpPr>
            <p:nvPr/>
          </p:nvSpPr>
          <p:spPr bwMode="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chemeClr val="hlink"/>
                </a:gs>
                <a:gs pos="50000">
                  <a:schemeClr val="hlink">
                    <a:gamma/>
                    <a:shade val="89020"/>
                    <a:invGamma/>
                  </a:schemeClr>
                </a:gs>
                <a:gs pos="100000">
                  <a:schemeClr val="hlink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79890" name="Group 18"/>
            <p:cNvGrpSpPr>
              <a:grpSpLocks/>
            </p:cNvGrpSpPr>
            <p:nvPr/>
          </p:nvGrpSpPr>
          <p:grpSpPr bwMode="auto">
            <a:xfrm>
              <a:off x="730" y="1407"/>
              <a:ext cx="4043" cy="444"/>
              <a:chOff x="744" y="1407"/>
              <a:chExt cx="3988" cy="444"/>
            </a:xfrm>
          </p:grpSpPr>
          <p:sp>
            <p:nvSpPr>
              <p:cNvPr id="79891" name="AutoShape 19"/>
              <p:cNvSpPr>
                <a:spLocks noChangeArrowheads="1"/>
              </p:cNvSpPr>
              <p:nvPr/>
            </p:nvSpPr>
            <p:spPr bwMode="gray">
              <a:xfrm>
                <a:off x="744" y="1736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hlink">
                      <a:alpha val="0"/>
                    </a:schemeClr>
                  </a:gs>
                  <a:gs pos="100000">
                    <a:schemeClr val="hlink">
                      <a:gamma/>
                      <a:tint val="41176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9892" name="AutoShape 20"/>
              <p:cNvSpPr>
                <a:spLocks noChangeArrowheads="1"/>
              </p:cNvSpPr>
              <p:nvPr/>
            </p:nvSpPr>
            <p:spPr bwMode="gray">
              <a:xfrm>
                <a:off x="744" y="1407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hlink">
                      <a:gamma/>
                      <a:tint val="33333"/>
                      <a:invGamma/>
                    </a:schemeClr>
                  </a:gs>
                  <a:gs pos="100000">
                    <a:schemeClr val="hlink"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grpSp>
        <p:nvGrpSpPr>
          <p:cNvPr id="79893" name="Group 21"/>
          <p:cNvGrpSpPr>
            <a:grpSpLocks/>
          </p:cNvGrpSpPr>
          <p:nvPr/>
        </p:nvGrpSpPr>
        <p:grpSpPr bwMode="auto">
          <a:xfrm>
            <a:off x="571472" y="3000372"/>
            <a:ext cx="989039" cy="1006481"/>
            <a:chOff x="579" y="1386"/>
            <a:chExt cx="385" cy="383"/>
          </a:xfrm>
        </p:grpSpPr>
        <p:sp>
          <p:nvSpPr>
            <p:cNvPr id="79894" name="Oval 22"/>
            <p:cNvSpPr>
              <a:spLocks noChangeArrowheads="1"/>
            </p:cNvSpPr>
            <p:nvPr/>
          </p:nvSpPr>
          <p:spPr bwMode="gray">
            <a:xfrm>
              <a:off x="579" y="1386"/>
              <a:ext cx="385" cy="383"/>
            </a:xfrm>
            <a:prstGeom prst="ellipse">
              <a:avLst/>
            </a:prstGeom>
            <a:solidFill>
              <a:srgbClr val="80808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79895" name="Group 23"/>
            <p:cNvGrpSpPr>
              <a:grpSpLocks/>
            </p:cNvGrpSpPr>
            <p:nvPr/>
          </p:nvGrpSpPr>
          <p:grpSpPr bwMode="auto">
            <a:xfrm>
              <a:off x="579" y="1392"/>
              <a:ext cx="377" cy="369"/>
              <a:chOff x="579" y="1392"/>
              <a:chExt cx="377" cy="369"/>
            </a:xfrm>
          </p:grpSpPr>
          <p:sp>
            <p:nvSpPr>
              <p:cNvPr id="79896" name="Oval 24"/>
              <p:cNvSpPr>
                <a:spLocks noChangeArrowheads="1"/>
              </p:cNvSpPr>
              <p:nvPr/>
            </p:nvSpPr>
            <p:spPr bwMode="gray">
              <a:xfrm>
                <a:off x="587" y="1392"/>
                <a:ext cx="369" cy="369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79897" name="Oval 25"/>
              <p:cNvSpPr>
                <a:spLocks noChangeArrowheads="1"/>
              </p:cNvSpPr>
              <p:nvPr/>
            </p:nvSpPr>
            <p:spPr bwMode="gray">
              <a:xfrm>
                <a:off x="592" y="1394"/>
                <a:ext cx="359" cy="360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79898" name="Oval 26"/>
              <p:cNvSpPr>
                <a:spLocks noChangeArrowheads="1"/>
              </p:cNvSpPr>
              <p:nvPr/>
            </p:nvSpPr>
            <p:spPr bwMode="gray">
              <a:xfrm>
                <a:off x="596" y="1397"/>
                <a:ext cx="342" cy="337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79899" name="Oval 27"/>
              <p:cNvSpPr>
                <a:spLocks noChangeArrowheads="1"/>
              </p:cNvSpPr>
              <p:nvPr/>
            </p:nvSpPr>
            <p:spPr bwMode="gray">
              <a:xfrm>
                <a:off x="579" y="1407"/>
                <a:ext cx="341" cy="273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</p:grpSp>
      </p:grpSp>
      <p:sp>
        <p:nvSpPr>
          <p:cNvPr id="79900" name="Text Box 28"/>
          <p:cNvSpPr txBox="1">
            <a:spLocks noChangeArrowheads="1"/>
          </p:cNvSpPr>
          <p:nvPr/>
        </p:nvSpPr>
        <p:spPr bwMode="gray">
          <a:xfrm>
            <a:off x="714349" y="3286124"/>
            <a:ext cx="71438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dirty="0">
                <a:solidFill>
                  <a:srgbClr val="080808"/>
                </a:solidFill>
              </a:rPr>
              <a:t>2</a:t>
            </a:r>
          </a:p>
        </p:txBody>
      </p:sp>
      <p:grpSp>
        <p:nvGrpSpPr>
          <p:cNvPr id="79901" name="Group 29"/>
          <p:cNvGrpSpPr>
            <a:grpSpLocks/>
          </p:cNvGrpSpPr>
          <p:nvPr/>
        </p:nvGrpSpPr>
        <p:grpSpPr bwMode="auto">
          <a:xfrm>
            <a:off x="1428728" y="4724400"/>
            <a:ext cx="6572295" cy="1990748"/>
            <a:chOff x="720" y="1392"/>
            <a:chExt cx="4058" cy="480"/>
          </a:xfrm>
        </p:grpSpPr>
        <p:sp>
          <p:nvSpPr>
            <p:cNvPr id="79902" name="AutoShape 30"/>
            <p:cNvSpPr>
              <a:spLocks noChangeArrowheads="1"/>
            </p:cNvSpPr>
            <p:nvPr/>
          </p:nvSpPr>
          <p:spPr bwMode="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shade val="92157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79903" name="Group 31"/>
            <p:cNvGrpSpPr>
              <a:grpSpLocks/>
            </p:cNvGrpSpPr>
            <p:nvPr/>
          </p:nvGrpSpPr>
          <p:grpSpPr bwMode="auto">
            <a:xfrm>
              <a:off x="730" y="1407"/>
              <a:ext cx="4043" cy="444"/>
              <a:chOff x="744" y="1407"/>
              <a:chExt cx="3988" cy="444"/>
            </a:xfrm>
          </p:grpSpPr>
          <p:sp>
            <p:nvSpPr>
              <p:cNvPr id="79904" name="AutoShape 32"/>
              <p:cNvSpPr>
                <a:spLocks noChangeArrowheads="1"/>
              </p:cNvSpPr>
              <p:nvPr/>
            </p:nvSpPr>
            <p:spPr bwMode="gray">
              <a:xfrm>
                <a:off x="744" y="1736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1">
                      <a:alpha val="0"/>
                    </a:schemeClr>
                  </a:gs>
                  <a:gs pos="100000">
                    <a:schemeClr val="accent1">
                      <a:gamma/>
                      <a:tint val="41176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9905" name="AutoShape 33"/>
              <p:cNvSpPr>
                <a:spLocks noChangeArrowheads="1"/>
              </p:cNvSpPr>
              <p:nvPr/>
            </p:nvSpPr>
            <p:spPr bwMode="gray">
              <a:xfrm>
                <a:off x="744" y="1407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1">
                      <a:gamma/>
                      <a:tint val="33333"/>
                      <a:invGamma/>
                    </a:schemeClr>
                  </a:gs>
                  <a:gs pos="100000">
                    <a:schemeClr val="accent1"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grpSp>
        <p:nvGrpSpPr>
          <p:cNvPr id="79906" name="Group 34"/>
          <p:cNvGrpSpPr>
            <a:grpSpLocks/>
          </p:cNvGrpSpPr>
          <p:nvPr/>
        </p:nvGrpSpPr>
        <p:grpSpPr bwMode="auto">
          <a:xfrm>
            <a:off x="571472" y="4500570"/>
            <a:ext cx="1039816" cy="965203"/>
            <a:chOff x="579" y="1386"/>
            <a:chExt cx="385" cy="383"/>
          </a:xfrm>
        </p:grpSpPr>
        <p:sp>
          <p:nvSpPr>
            <p:cNvPr id="79907" name="Oval 35"/>
            <p:cNvSpPr>
              <a:spLocks noChangeArrowheads="1"/>
            </p:cNvSpPr>
            <p:nvPr/>
          </p:nvSpPr>
          <p:spPr bwMode="gray">
            <a:xfrm>
              <a:off x="579" y="1386"/>
              <a:ext cx="385" cy="383"/>
            </a:xfrm>
            <a:prstGeom prst="ellipse">
              <a:avLst/>
            </a:prstGeom>
            <a:solidFill>
              <a:srgbClr val="80808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79908" name="Group 36"/>
            <p:cNvGrpSpPr>
              <a:grpSpLocks/>
            </p:cNvGrpSpPr>
            <p:nvPr/>
          </p:nvGrpSpPr>
          <p:grpSpPr bwMode="auto">
            <a:xfrm>
              <a:off x="587" y="1392"/>
              <a:ext cx="369" cy="369"/>
              <a:chOff x="587" y="1392"/>
              <a:chExt cx="369" cy="369"/>
            </a:xfrm>
          </p:grpSpPr>
          <p:sp>
            <p:nvSpPr>
              <p:cNvPr id="79909" name="Oval 37"/>
              <p:cNvSpPr>
                <a:spLocks noChangeArrowheads="1"/>
              </p:cNvSpPr>
              <p:nvPr/>
            </p:nvSpPr>
            <p:spPr bwMode="gray">
              <a:xfrm>
                <a:off x="587" y="1392"/>
                <a:ext cx="369" cy="369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79910" name="Oval 38"/>
              <p:cNvSpPr>
                <a:spLocks noChangeArrowheads="1"/>
              </p:cNvSpPr>
              <p:nvPr/>
            </p:nvSpPr>
            <p:spPr bwMode="gray">
              <a:xfrm>
                <a:off x="592" y="1394"/>
                <a:ext cx="359" cy="360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79911" name="Oval 39"/>
              <p:cNvSpPr>
                <a:spLocks noChangeArrowheads="1"/>
              </p:cNvSpPr>
              <p:nvPr/>
            </p:nvSpPr>
            <p:spPr bwMode="gray">
              <a:xfrm>
                <a:off x="596" y="1397"/>
                <a:ext cx="342" cy="337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79912" name="Oval 40"/>
              <p:cNvSpPr>
                <a:spLocks noChangeArrowheads="1"/>
              </p:cNvSpPr>
              <p:nvPr/>
            </p:nvSpPr>
            <p:spPr bwMode="gray">
              <a:xfrm>
                <a:off x="615" y="1407"/>
                <a:ext cx="305" cy="273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</p:grpSp>
      </p:grpSp>
      <p:sp>
        <p:nvSpPr>
          <p:cNvPr id="79913" name="Text Box 41"/>
          <p:cNvSpPr txBox="1">
            <a:spLocks noChangeArrowheads="1"/>
          </p:cNvSpPr>
          <p:nvPr/>
        </p:nvSpPr>
        <p:spPr bwMode="gray">
          <a:xfrm>
            <a:off x="500034" y="4357694"/>
            <a:ext cx="1223991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endParaRPr lang="ru-RU" sz="2400" dirty="0" smtClean="0">
              <a:solidFill>
                <a:srgbClr val="080808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en-US" sz="2400" dirty="0" smtClean="0">
                <a:solidFill>
                  <a:srgbClr val="080808"/>
                </a:solidFill>
              </a:rPr>
              <a:t>3</a:t>
            </a:r>
            <a:endParaRPr lang="en-US" sz="2400" dirty="0">
              <a:solidFill>
                <a:srgbClr val="080808"/>
              </a:solidFill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2071670" y="2571744"/>
            <a:ext cx="4929222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sz="1400" dirty="0" smtClean="0"/>
          </a:p>
        </p:txBody>
      </p:sp>
      <p:sp>
        <p:nvSpPr>
          <p:cNvPr id="47" name="Прямоугольник 46"/>
          <p:cNvSpPr/>
          <p:nvPr/>
        </p:nvSpPr>
        <p:spPr>
          <a:xfrm>
            <a:off x="2286000" y="2828836"/>
            <a:ext cx="45720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</p:txBody>
      </p:sp>
      <p:sp>
        <p:nvSpPr>
          <p:cNvPr id="48" name="Прямоугольник 47"/>
          <p:cNvSpPr/>
          <p:nvPr/>
        </p:nvSpPr>
        <p:spPr>
          <a:xfrm>
            <a:off x="2071670" y="1428737"/>
            <a:ext cx="6000792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/>
              <a:t>1. ВИЧ-инфицированные и больные СПИД имеют право: </a:t>
            </a:r>
            <a:br>
              <a:rPr lang="ru-RU" sz="1400" dirty="0" smtClean="0"/>
            </a:br>
            <a:r>
              <a:rPr lang="ru-RU" sz="1400" dirty="0" smtClean="0"/>
              <a:t>      1) пользоваться всеми правами граждан Республики Казахстан, предусмотренными </a:t>
            </a:r>
            <a:r>
              <a:rPr lang="ru-RU" sz="1400" u="sng" dirty="0" smtClean="0">
                <a:hlinkClick r:id="rId2"/>
              </a:rPr>
              <a:t>Конституцией </a:t>
            </a:r>
            <a:r>
              <a:rPr lang="ru-RU" sz="1400" dirty="0" smtClean="0"/>
              <a:t>Республики Казахстан, законами Республики Казахстан, соответствующими международными </a:t>
            </a:r>
            <a:r>
              <a:rPr lang="ru-RU" sz="1400" u="sng" dirty="0" smtClean="0">
                <a:hlinkClick r:id="rId3"/>
              </a:rPr>
              <a:t>договорами </a:t>
            </a:r>
            <a:r>
              <a:rPr lang="ru-RU" sz="1400" dirty="0" smtClean="0"/>
              <a:t>, ратифицированными Республикой Казахстан; </a:t>
            </a:r>
            <a:br>
              <a:rPr lang="ru-RU" sz="1400" dirty="0" smtClean="0"/>
            </a:br>
            <a:endParaRPr lang="ru-RU" sz="1400" dirty="0"/>
          </a:p>
        </p:txBody>
      </p:sp>
      <p:sp>
        <p:nvSpPr>
          <p:cNvPr id="49" name="Прямоугольник 48"/>
          <p:cNvSpPr/>
          <p:nvPr/>
        </p:nvSpPr>
        <p:spPr>
          <a:xfrm>
            <a:off x="1500166" y="3000372"/>
            <a:ext cx="635798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      2) на диспансеризацию и бесплатное лечение в пределах гарантированного объема бесплатной медицинской помощи в соответствии с </a:t>
            </a:r>
            <a:r>
              <a:rPr lang="ru-RU" u="sng" dirty="0" smtClean="0">
                <a:hlinkClick r:id="rId4"/>
              </a:rPr>
              <a:t>законодательством </a:t>
            </a:r>
            <a:r>
              <a:rPr lang="ru-RU" u="sng" dirty="0" smtClean="0">
                <a:hlinkClick r:id="rId5"/>
              </a:rPr>
              <a:t>Республики </a:t>
            </a:r>
            <a:r>
              <a:rPr lang="ru-RU" u="sng" dirty="0" smtClean="0">
                <a:hlinkClick r:id="rId6"/>
              </a:rPr>
              <a:t>Казахстан </a:t>
            </a:r>
            <a:r>
              <a:rPr lang="ru-RU" dirty="0" smtClean="0"/>
              <a:t>.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50" name="Прямоугольник 49"/>
          <p:cNvSpPr/>
          <p:nvPr/>
        </p:nvSpPr>
        <p:spPr>
          <a:xfrm>
            <a:off x="1785918" y="4857452"/>
            <a:ext cx="6072230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2. ВИЧ-инфицированные и больные СПИД обязаны соблюдать меры предосторожности по охране собственного здоровья и здоровья окружающих. ВИЧ-инфицированным запрещается быть донорами крови и ее компонентов, тканей и органов. </a:t>
            </a: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AutoShape 2"/>
          <p:cNvSpPr>
            <a:spLocks noChangeArrowheads="1"/>
          </p:cNvSpPr>
          <p:nvPr/>
        </p:nvSpPr>
        <p:spPr bwMode="gray">
          <a:xfrm>
            <a:off x="1173163" y="4921250"/>
            <a:ext cx="6461125" cy="1022350"/>
          </a:xfrm>
          <a:prstGeom prst="roundRect">
            <a:avLst>
              <a:gd name="adj" fmla="val 50000"/>
            </a:avLst>
          </a:prstGeom>
          <a:solidFill>
            <a:srgbClr val="FEFEFE">
              <a:alpha val="92000"/>
            </a:srgbClr>
          </a:solidFill>
          <a:ln w="38100" algn="ctr">
            <a:solidFill>
              <a:srgbClr val="3366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8547" name="Rectangle 3"/>
          <p:cNvSpPr>
            <a:spLocks noChangeArrowheads="1"/>
          </p:cNvSpPr>
          <p:nvPr/>
        </p:nvSpPr>
        <p:spPr bwMode="invGray">
          <a:xfrm>
            <a:off x="533400" y="1357298"/>
            <a:ext cx="7813675" cy="105094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50000">
                <a:schemeClr val="accent1">
                  <a:gamma/>
                  <a:shade val="78824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  <a:ln w="9525">
            <a:solidFill>
              <a:srgbClr val="FEFEFE">
                <a:alpha val="70000"/>
              </a:srgbClr>
            </a:solidFill>
            <a:miter lim="800000"/>
            <a:headEnd/>
            <a:tailEnd/>
          </a:ln>
          <a:effectLst>
            <a:outerShdw dist="53882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r>
              <a:rPr lang="kk-KZ" dirty="0" smtClean="0"/>
              <a:t>Нурлану 16 лет, он  учиться в школе. Недавно у него обнаружили</a:t>
            </a:r>
          </a:p>
          <a:p>
            <a:r>
              <a:rPr lang="kk-KZ" dirty="0" smtClean="0"/>
              <a:t> ВИЧ.  Многи его однокласники стали его сторониться</a:t>
            </a:r>
          </a:p>
          <a:p>
            <a:r>
              <a:rPr lang="kk-KZ" dirty="0" smtClean="0"/>
              <a:t>Он стал отдалятся замыкаться в себе и перестал общаться </a:t>
            </a:r>
          </a:p>
          <a:p>
            <a:r>
              <a:rPr lang="kk-KZ" dirty="0" smtClean="0"/>
              <a:t>со сверстниками</a:t>
            </a:r>
            <a:endParaRPr lang="ru-RU" dirty="0"/>
          </a:p>
        </p:txBody>
      </p:sp>
      <p:sp>
        <p:nvSpPr>
          <p:cNvPr id="108548" name="AutoShape 4"/>
          <p:cNvSpPr>
            <a:spLocks noChangeArrowheads="1"/>
          </p:cNvSpPr>
          <p:nvPr/>
        </p:nvSpPr>
        <p:spPr bwMode="invGray">
          <a:xfrm>
            <a:off x="2028825" y="3810000"/>
            <a:ext cx="4572000" cy="990600"/>
          </a:xfrm>
          <a:prstGeom prst="downArrow">
            <a:avLst>
              <a:gd name="adj1" fmla="val 49861"/>
              <a:gd name="adj2" fmla="val 53847"/>
            </a:avLst>
          </a:prstGeom>
          <a:solidFill>
            <a:schemeClr val="bg2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endParaRPr lang="ru-RU"/>
          </a:p>
        </p:txBody>
      </p:sp>
      <p:sp>
        <p:nvSpPr>
          <p:cNvPr id="108549" name="Rectangle 5"/>
          <p:cNvSpPr>
            <a:spLocks noChangeArrowheads="1"/>
          </p:cNvSpPr>
          <p:nvPr/>
        </p:nvSpPr>
        <p:spPr bwMode="invGray">
          <a:xfrm>
            <a:off x="533400" y="2606675"/>
            <a:ext cx="7813675" cy="503238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50000">
                <a:schemeClr val="hlink">
                  <a:gamma/>
                  <a:shade val="78824"/>
                  <a:invGamma/>
                </a:schemeClr>
              </a:gs>
              <a:gs pos="100000">
                <a:schemeClr val="hlink"/>
              </a:gs>
            </a:gsLst>
            <a:lin ang="5400000" scaled="1"/>
          </a:gradFill>
          <a:ln w="9525">
            <a:solidFill>
              <a:srgbClr val="FEFEFE">
                <a:alpha val="70000"/>
              </a:srgbClr>
            </a:solidFill>
            <a:miter lim="800000"/>
            <a:headEnd/>
            <a:tailEnd/>
          </a:ln>
          <a:effectLst>
            <a:outerShdw dist="53882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08550" name="Rectangle 6"/>
          <p:cNvSpPr>
            <a:spLocks noChangeArrowheads="1"/>
          </p:cNvSpPr>
          <p:nvPr/>
        </p:nvSpPr>
        <p:spPr bwMode="invGray">
          <a:xfrm>
            <a:off x="533400" y="3333750"/>
            <a:ext cx="7824814" cy="1095382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50000">
                <a:schemeClr val="folHlink">
                  <a:gamma/>
                  <a:shade val="68627"/>
                  <a:invGamma/>
                </a:schemeClr>
              </a:gs>
              <a:gs pos="100000">
                <a:schemeClr val="folHlink"/>
              </a:gs>
            </a:gsLst>
            <a:lin ang="5400000" scaled="1"/>
          </a:gradFill>
          <a:ln w="9525">
            <a:solidFill>
              <a:srgbClr val="FEFEFE">
                <a:alpha val="70000"/>
              </a:srgbClr>
            </a:solidFill>
            <a:miter lim="800000"/>
            <a:headEnd/>
            <a:tailEnd/>
          </a:ln>
          <a:effectLst>
            <a:outerShdw dist="53882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08552" name="Rectangle 8"/>
          <p:cNvSpPr>
            <a:spLocks noChangeArrowheads="1"/>
          </p:cNvSpPr>
          <p:nvPr/>
        </p:nvSpPr>
        <p:spPr bwMode="gray">
          <a:xfrm>
            <a:off x="1778000" y="5011738"/>
            <a:ext cx="5284788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kk-KZ" sz="2400" dirty="0" smtClean="0">
                <a:solidFill>
                  <a:srgbClr val="006699"/>
                </a:solidFill>
                <a:latin typeface="Calibri" pitchFamily="34" charset="0"/>
              </a:rPr>
              <a:t>Выскажи свое мнение по приведенным ситуациям. </a:t>
            </a:r>
            <a:endParaRPr lang="en-US" sz="2400" dirty="0">
              <a:solidFill>
                <a:srgbClr val="006699"/>
              </a:solidFill>
              <a:latin typeface="Calibri" pitchFamily="34" charset="0"/>
            </a:endParaRPr>
          </a:p>
        </p:txBody>
      </p:sp>
      <p:sp>
        <p:nvSpPr>
          <p:cNvPr id="108553" name="Rectangle 9"/>
          <p:cNvSpPr>
            <a:spLocks noChangeArrowheads="1"/>
          </p:cNvSpPr>
          <p:nvPr/>
        </p:nvSpPr>
        <p:spPr bwMode="white">
          <a:xfrm>
            <a:off x="642910" y="2571744"/>
            <a:ext cx="7643866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000000">
                <a:alpha val="50000"/>
              </a:srgb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kk-KZ" dirty="0" smtClean="0">
                <a:solidFill>
                  <a:srgbClr val="FEFEFE"/>
                </a:solidFill>
                <a:latin typeface="+mj-lt"/>
              </a:rPr>
              <a:t>У Вас есть хороший друг. Вы узнали что он ВИЧ инфицирован</a:t>
            </a:r>
            <a:r>
              <a:rPr lang="kk-KZ" dirty="0" smtClean="0">
                <a:solidFill>
                  <a:srgbClr val="FEFEFE"/>
                </a:solidFill>
                <a:latin typeface="Calibri" pitchFamily="34" charset="0"/>
              </a:rPr>
              <a:t>. Вы останетесь его другом? </a:t>
            </a:r>
            <a:endParaRPr lang="en-US" dirty="0">
              <a:solidFill>
                <a:srgbClr val="FEFEFE"/>
              </a:solidFill>
              <a:latin typeface="Calibri" pitchFamily="34" charset="0"/>
            </a:endParaRPr>
          </a:p>
        </p:txBody>
      </p:sp>
      <p:sp>
        <p:nvSpPr>
          <p:cNvPr id="108554" name="Rectangle 10"/>
          <p:cNvSpPr>
            <a:spLocks noChangeArrowheads="1"/>
          </p:cNvSpPr>
          <p:nvPr/>
        </p:nvSpPr>
        <p:spPr bwMode="white">
          <a:xfrm>
            <a:off x="744615" y="3398838"/>
            <a:ext cx="7372211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000000">
                <a:alpha val="50000"/>
              </a:srgb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kk-KZ" sz="2000" dirty="0" smtClean="0">
                <a:solidFill>
                  <a:srgbClr val="FEFEFE"/>
                </a:solidFill>
                <a:latin typeface="Calibri" pitchFamily="34" charset="0"/>
              </a:rPr>
              <a:t>В  ваш класс пришел новый ученик. Вы  узнали, что у него  ВИЧ. </a:t>
            </a:r>
            <a:endParaRPr lang="en-US" sz="2000" dirty="0">
              <a:solidFill>
                <a:srgbClr val="FEFEFE"/>
              </a:solidFill>
              <a:latin typeface="Calibri" pitchFamily="34" charset="0"/>
            </a:endParaRPr>
          </a:p>
        </p:txBody>
      </p:sp>
      <p:sp>
        <p:nvSpPr>
          <p:cNvPr id="108555" name="Rectangle 1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k-KZ" dirty="0" smtClean="0"/>
              <a:t>Ситуациационные задачи  </a:t>
            </a:r>
            <a:endParaRPr lang="en-US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k-KZ" dirty="0" smtClean="0"/>
              <a:t>Сделайте свой выбор </a:t>
            </a:r>
            <a:br>
              <a:rPr lang="kk-KZ" dirty="0" smtClean="0"/>
            </a:br>
            <a:endParaRPr lang="en-US" dirty="0"/>
          </a:p>
        </p:txBody>
      </p:sp>
      <p:sp>
        <p:nvSpPr>
          <p:cNvPr id="110595" name="Freeform 3"/>
          <p:cNvSpPr>
            <a:spLocks/>
          </p:cNvSpPr>
          <p:nvPr/>
        </p:nvSpPr>
        <p:spPr bwMode="gray">
          <a:xfrm>
            <a:off x="3052763" y="2789238"/>
            <a:ext cx="1900237" cy="137636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82" y="202"/>
              </a:cxn>
              <a:cxn ang="0">
                <a:pos x="577" y="202"/>
              </a:cxn>
              <a:cxn ang="0">
                <a:pos x="637" y="249"/>
              </a:cxn>
              <a:cxn ang="0">
                <a:pos x="639" y="402"/>
              </a:cxn>
              <a:cxn ang="0">
                <a:pos x="598" y="400"/>
              </a:cxn>
              <a:cxn ang="0">
                <a:pos x="669" y="532"/>
              </a:cxn>
              <a:cxn ang="0">
                <a:pos x="735" y="402"/>
              </a:cxn>
              <a:cxn ang="0">
                <a:pos x="696" y="402"/>
              </a:cxn>
              <a:cxn ang="0">
                <a:pos x="694" y="226"/>
              </a:cxn>
              <a:cxn ang="0">
                <a:pos x="616" y="150"/>
              </a:cxn>
              <a:cxn ang="0">
                <a:pos x="335" y="149"/>
              </a:cxn>
              <a:cxn ang="0">
                <a:pos x="69" y="0"/>
              </a:cxn>
              <a:cxn ang="0">
                <a:pos x="0" y="0"/>
              </a:cxn>
            </a:cxnLst>
            <a:rect l="0" t="0" r="r" b="b"/>
            <a:pathLst>
              <a:path w="735" h="532">
                <a:moveTo>
                  <a:pt x="0" y="0"/>
                </a:moveTo>
                <a:cubicBezTo>
                  <a:pt x="0" y="0"/>
                  <a:pt x="85" y="216"/>
                  <a:pt x="382" y="202"/>
                </a:cubicBezTo>
                <a:cubicBezTo>
                  <a:pt x="479" y="202"/>
                  <a:pt x="577" y="202"/>
                  <a:pt x="577" y="202"/>
                </a:cubicBezTo>
                <a:cubicBezTo>
                  <a:pt x="577" y="202"/>
                  <a:pt x="639" y="201"/>
                  <a:pt x="637" y="249"/>
                </a:cubicBezTo>
                <a:cubicBezTo>
                  <a:pt x="638" y="325"/>
                  <a:pt x="639" y="402"/>
                  <a:pt x="639" y="402"/>
                </a:cubicBezTo>
                <a:lnTo>
                  <a:pt x="598" y="400"/>
                </a:lnTo>
                <a:lnTo>
                  <a:pt x="669" y="532"/>
                </a:lnTo>
                <a:lnTo>
                  <a:pt x="735" y="402"/>
                </a:lnTo>
                <a:lnTo>
                  <a:pt x="696" y="402"/>
                </a:lnTo>
                <a:cubicBezTo>
                  <a:pt x="696" y="402"/>
                  <a:pt x="695" y="314"/>
                  <a:pt x="694" y="226"/>
                </a:cubicBezTo>
                <a:cubicBezTo>
                  <a:pt x="687" y="160"/>
                  <a:pt x="616" y="150"/>
                  <a:pt x="616" y="150"/>
                </a:cubicBezTo>
                <a:cubicBezTo>
                  <a:pt x="556" y="137"/>
                  <a:pt x="473" y="153"/>
                  <a:pt x="335" y="149"/>
                </a:cubicBezTo>
                <a:cubicBezTo>
                  <a:pt x="110" y="126"/>
                  <a:pt x="69" y="0"/>
                  <a:pt x="69" y="0"/>
                </a:cubicBez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chemeClr val="bg1">
                  <a:alpha val="0"/>
                </a:schemeClr>
              </a:gs>
              <a:gs pos="100000">
                <a:srgbClr val="808080"/>
              </a:gs>
            </a:gsLst>
            <a:lin ang="5400000" scaled="1"/>
          </a:gra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0596" name="Freeform 4"/>
          <p:cNvSpPr>
            <a:spLocks/>
          </p:cNvSpPr>
          <p:nvPr/>
        </p:nvSpPr>
        <p:spPr bwMode="gray">
          <a:xfrm>
            <a:off x="4972050" y="2724150"/>
            <a:ext cx="366713" cy="1562100"/>
          </a:xfrm>
          <a:custGeom>
            <a:avLst/>
            <a:gdLst/>
            <a:ahLst/>
            <a:cxnLst>
              <a:cxn ang="0">
                <a:pos x="37" y="1"/>
              </a:cxn>
              <a:cxn ang="0">
                <a:pos x="45" y="472"/>
              </a:cxn>
              <a:cxn ang="0">
                <a:pos x="0" y="474"/>
              </a:cxn>
              <a:cxn ang="0">
                <a:pos x="72" y="604"/>
              </a:cxn>
              <a:cxn ang="0">
                <a:pos x="142" y="474"/>
              </a:cxn>
              <a:cxn ang="0">
                <a:pos x="100" y="474"/>
              </a:cxn>
              <a:cxn ang="0">
                <a:pos x="99" y="0"/>
              </a:cxn>
              <a:cxn ang="0">
                <a:pos x="37" y="1"/>
              </a:cxn>
            </a:cxnLst>
            <a:rect l="0" t="0" r="r" b="b"/>
            <a:pathLst>
              <a:path w="142" h="604">
                <a:moveTo>
                  <a:pt x="37" y="1"/>
                </a:moveTo>
                <a:lnTo>
                  <a:pt x="45" y="472"/>
                </a:lnTo>
                <a:lnTo>
                  <a:pt x="0" y="474"/>
                </a:lnTo>
                <a:lnTo>
                  <a:pt x="72" y="604"/>
                </a:lnTo>
                <a:lnTo>
                  <a:pt x="142" y="474"/>
                </a:lnTo>
                <a:lnTo>
                  <a:pt x="100" y="474"/>
                </a:lnTo>
                <a:lnTo>
                  <a:pt x="99" y="0"/>
                </a:lnTo>
                <a:lnTo>
                  <a:pt x="37" y="1"/>
                </a:lnTo>
                <a:close/>
              </a:path>
            </a:pathLst>
          </a:custGeom>
          <a:gradFill rotWithShape="1">
            <a:gsLst>
              <a:gs pos="0">
                <a:schemeClr val="bg1">
                  <a:alpha val="0"/>
                </a:schemeClr>
              </a:gs>
              <a:gs pos="100000">
                <a:srgbClr val="808080"/>
              </a:gs>
            </a:gsLst>
            <a:lin ang="5400000" scaled="1"/>
          </a:gra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0597" name="Freeform 5"/>
          <p:cNvSpPr>
            <a:spLocks/>
          </p:cNvSpPr>
          <p:nvPr/>
        </p:nvSpPr>
        <p:spPr bwMode="gray">
          <a:xfrm flipH="1">
            <a:off x="5372100" y="2789238"/>
            <a:ext cx="1900238" cy="137636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82" y="202"/>
              </a:cxn>
              <a:cxn ang="0">
                <a:pos x="577" y="202"/>
              </a:cxn>
              <a:cxn ang="0">
                <a:pos x="637" y="249"/>
              </a:cxn>
              <a:cxn ang="0">
                <a:pos x="639" y="402"/>
              </a:cxn>
              <a:cxn ang="0">
                <a:pos x="598" y="400"/>
              </a:cxn>
              <a:cxn ang="0">
                <a:pos x="669" y="532"/>
              </a:cxn>
              <a:cxn ang="0">
                <a:pos x="735" y="402"/>
              </a:cxn>
              <a:cxn ang="0">
                <a:pos x="696" y="402"/>
              </a:cxn>
              <a:cxn ang="0">
                <a:pos x="694" y="226"/>
              </a:cxn>
              <a:cxn ang="0">
                <a:pos x="616" y="150"/>
              </a:cxn>
              <a:cxn ang="0">
                <a:pos x="335" y="149"/>
              </a:cxn>
              <a:cxn ang="0">
                <a:pos x="69" y="0"/>
              </a:cxn>
              <a:cxn ang="0">
                <a:pos x="0" y="0"/>
              </a:cxn>
            </a:cxnLst>
            <a:rect l="0" t="0" r="r" b="b"/>
            <a:pathLst>
              <a:path w="735" h="532">
                <a:moveTo>
                  <a:pt x="0" y="0"/>
                </a:moveTo>
                <a:cubicBezTo>
                  <a:pt x="0" y="0"/>
                  <a:pt x="85" y="216"/>
                  <a:pt x="382" y="202"/>
                </a:cubicBezTo>
                <a:cubicBezTo>
                  <a:pt x="479" y="202"/>
                  <a:pt x="577" y="202"/>
                  <a:pt x="577" y="202"/>
                </a:cubicBezTo>
                <a:cubicBezTo>
                  <a:pt x="577" y="202"/>
                  <a:pt x="639" y="201"/>
                  <a:pt x="637" y="249"/>
                </a:cubicBezTo>
                <a:cubicBezTo>
                  <a:pt x="638" y="325"/>
                  <a:pt x="639" y="402"/>
                  <a:pt x="639" y="402"/>
                </a:cubicBezTo>
                <a:lnTo>
                  <a:pt x="598" y="400"/>
                </a:lnTo>
                <a:lnTo>
                  <a:pt x="669" y="532"/>
                </a:lnTo>
                <a:lnTo>
                  <a:pt x="735" y="402"/>
                </a:lnTo>
                <a:lnTo>
                  <a:pt x="696" y="402"/>
                </a:lnTo>
                <a:cubicBezTo>
                  <a:pt x="696" y="402"/>
                  <a:pt x="695" y="314"/>
                  <a:pt x="694" y="226"/>
                </a:cubicBezTo>
                <a:cubicBezTo>
                  <a:pt x="687" y="160"/>
                  <a:pt x="616" y="150"/>
                  <a:pt x="616" y="150"/>
                </a:cubicBezTo>
                <a:cubicBezTo>
                  <a:pt x="556" y="137"/>
                  <a:pt x="473" y="153"/>
                  <a:pt x="335" y="149"/>
                </a:cubicBezTo>
                <a:cubicBezTo>
                  <a:pt x="110" y="126"/>
                  <a:pt x="69" y="0"/>
                  <a:pt x="69" y="0"/>
                </a:cubicBez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chemeClr val="bg1">
                  <a:alpha val="0"/>
                </a:schemeClr>
              </a:gs>
              <a:gs pos="100000">
                <a:srgbClr val="808080"/>
              </a:gs>
            </a:gsLst>
            <a:lin ang="5400000" scaled="1"/>
          </a:gra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110598" name="Group 6"/>
          <p:cNvGrpSpPr>
            <a:grpSpLocks/>
          </p:cNvGrpSpPr>
          <p:nvPr/>
        </p:nvGrpSpPr>
        <p:grpSpPr bwMode="auto">
          <a:xfrm>
            <a:off x="714349" y="1643050"/>
            <a:ext cx="1571635" cy="1608140"/>
            <a:chOff x="4320" y="1152"/>
            <a:chExt cx="414" cy="402"/>
          </a:xfrm>
        </p:grpSpPr>
        <p:sp>
          <p:nvSpPr>
            <p:cNvPr id="110599" name="AutoShape 7"/>
            <p:cNvSpPr>
              <a:spLocks noChangeArrowheads="1"/>
            </p:cNvSpPr>
            <p:nvPr/>
          </p:nvSpPr>
          <p:spPr bwMode="gray">
            <a:xfrm>
              <a:off x="4320" y="1152"/>
              <a:ext cx="414" cy="402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25400">
              <a:solidFill>
                <a:srgbClr val="FFFFFF"/>
              </a:solidFill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r>
                <a:rPr lang="kk-KZ" dirty="0" smtClean="0"/>
                <a:t>ВИЧ инфици</a:t>
              </a:r>
            </a:p>
            <a:p>
              <a:r>
                <a:rPr lang="kk-KZ" dirty="0" smtClean="0"/>
                <a:t>Рованных </a:t>
              </a:r>
            </a:p>
            <a:p>
              <a:r>
                <a:rPr lang="kk-KZ" dirty="0" smtClean="0"/>
                <a:t>Следует </a:t>
              </a:r>
            </a:p>
            <a:p>
              <a:r>
                <a:rPr lang="kk-KZ" dirty="0" smtClean="0"/>
                <a:t>Изолировать </a:t>
              </a:r>
              <a:endParaRPr lang="ru-RU" dirty="0"/>
            </a:p>
          </p:txBody>
        </p:sp>
        <p:sp>
          <p:nvSpPr>
            <p:cNvPr id="110600" name="Freeform 8"/>
            <p:cNvSpPr>
              <a:spLocks/>
            </p:cNvSpPr>
            <p:nvPr/>
          </p:nvSpPr>
          <p:spPr bwMode="gray">
            <a:xfrm>
              <a:off x="4346" y="1178"/>
              <a:ext cx="206" cy="201"/>
            </a:xfrm>
            <a:custGeom>
              <a:avLst/>
              <a:gdLst/>
              <a:ahLst/>
              <a:cxnLst>
                <a:cxn ang="0">
                  <a:pos x="118" y="0"/>
                </a:cxn>
                <a:cxn ang="0">
                  <a:pos x="0" y="118"/>
                </a:cxn>
                <a:cxn ang="0">
                  <a:pos x="0" y="589"/>
                </a:cxn>
                <a:cxn ang="0">
                  <a:pos x="161" y="174"/>
                </a:cxn>
                <a:cxn ang="0">
                  <a:pos x="589" y="0"/>
                </a:cxn>
                <a:cxn ang="0">
                  <a:pos x="118" y="0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>
                    <a:gamma/>
                    <a:tint val="48627"/>
                    <a:invGamma/>
                  </a:schemeClr>
                </a:gs>
                <a:gs pos="50000">
                  <a:schemeClr val="accent1">
                    <a:alpha val="0"/>
                  </a:schemeClr>
                </a:gs>
                <a:gs pos="100000">
                  <a:schemeClr val="accent1">
                    <a:gamma/>
                    <a:tint val="48627"/>
                    <a:invGamma/>
                  </a:schemeClr>
                </a:gs>
              </a:gsLst>
              <a:lin ang="27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10601" name="Rectangle 9"/>
          <p:cNvSpPr>
            <a:spLocks noChangeArrowheads="1"/>
          </p:cNvSpPr>
          <p:nvPr/>
        </p:nvSpPr>
        <p:spPr bwMode="gray">
          <a:xfrm>
            <a:off x="2916238" y="1971675"/>
            <a:ext cx="984250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  <a:flatTx/>
          </a:bodyPr>
          <a:lstStyle/>
          <a:p>
            <a:pPr algn="ctr"/>
            <a:r>
              <a:rPr lang="en-US" dirty="0">
                <a:solidFill>
                  <a:srgbClr val="FFFFFF"/>
                </a:solidFill>
                <a:cs typeface="Arial" charset="0"/>
              </a:rPr>
              <a:t>Text in </a:t>
            </a:r>
          </a:p>
          <a:p>
            <a:pPr algn="ctr"/>
            <a:r>
              <a:rPr lang="en-US" dirty="0">
                <a:solidFill>
                  <a:srgbClr val="FFFFFF"/>
                </a:solidFill>
                <a:cs typeface="Arial" charset="0"/>
              </a:rPr>
              <a:t>here</a:t>
            </a:r>
          </a:p>
        </p:txBody>
      </p:sp>
      <p:sp>
        <p:nvSpPr>
          <p:cNvPr id="110603" name="AutoShape 11"/>
          <p:cNvSpPr>
            <a:spLocks noChangeArrowheads="1"/>
          </p:cNvSpPr>
          <p:nvPr/>
        </p:nvSpPr>
        <p:spPr bwMode="gray">
          <a:xfrm>
            <a:off x="4430533" y="1643050"/>
            <a:ext cx="1503547" cy="1536702"/>
          </a:xfrm>
          <a:prstGeom prst="roundRect">
            <a:avLst>
              <a:gd name="adj" fmla="val 11921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69804"/>
                  <a:invGamma/>
                </a:schemeClr>
              </a:gs>
            </a:gsLst>
            <a:lin ang="5400000" scaled="1"/>
          </a:gradFill>
          <a:ln w="25400">
            <a:solidFill>
              <a:srgbClr val="FFFFFF"/>
            </a:solidFill>
            <a:round/>
            <a:headEnd/>
            <a:tailEnd/>
          </a:ln>
          <a:effectLst>
            <a:outerShdw dist="53882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r>
              <a:rPr lang="kk-KZ" dirty="0" smtClean="0"/>
              <a:t>ВИЧ </a:t>
            </a:r>
          </a:p>
          <a:p>
            <a:r>
              <a:rPr lang="kk-KZ" dirty="0" smtClean="0"/>
              <a:t>Заражаются</a:t>
            </a:r>
          </a:p>
          <a:p>
            <a:r>
              <a:rPr lang="kk-KZ" dirty="0" smtClean="0"/>
              <a:t>Безответс</a:t>
            </a:r>
          </a:p>
          <a:p>
            <a:r>
              <a:rPr lang="kk-KZ" dirty="0" smtClean="0"/>
              <a:t>Венные  </a:t>
            </a:r>
          </a:p>
          <a:p>
            <a:endParaRPr lang="ru-RU" dirty="0"/>
          </a:p>
        </p:txBody>
      </p:sp>
      <p:grpSp>
        <p:nvGrpSpPr>
          <p:cNvPr id="110605" name="Group 13"/>
          <p:cNvGrpSpPr>
            <a:grpSpLocks/>
          </p:cNvGrpSpPr>
          <p:nvPr/>
        </p:nvGrpSpPr>
        <p:grpSpPr bwMode="auto">
          <a:xfrm>
            <a:off x="6143636" y="1643050"/>
            <a:ext cx="1362075" cy="1608140"/>
            <a:chOff x="4320" y="1152"/>
            <a:chExt cx="414" cy="402"/>
          </a:xfrm>
        </p:grpSpPr>
        <p:sp>
          <p:nvSpPr>
            <p:cNvPr id="110606" name="AutoShape 14"/>
            <p:cNvSpPr>
              <a:spLocks noChangeArrowheads="1"/>
            </p:cNvSpPr>
            <p:nvPr/>
          </p:nvSpPr>
          <p:spPr bwMode="gray">
            <a:xfrm>
              <a:off x="4320" y="1152"/>
              <a:ext cx="414" cy="402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25400">
              <a:solidFill>
                <a:srgbClr val="FFFFFF"/>
              </a:solidFill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0607" name="Freeform 15"/>
            <p:cNvSpPr>
              <a:spLocks/>
            </p:cNvSpPr>
            <p:nvPr/>
          </p:nvSpPr>
          <p:spPr bwMode="gray">
            <a:xfrm>
              <a:off x="4346" y="1178"/>
              <a:ext cx="206" cy="201"/>
            </a:xfrm>
            <a:custGeom>
              <a:avLst/>
              <a:gdLst/>
              <a:ahLst/>
              <a:cxnLst>
                <a:cxn ang="0">
                  <a:pos x="118" y="0"/>
                </a:cxn>
                <a:cxn ang="0">
                  <a:pos x="0" y="118"/>
                </a:cxn>
                <a:cxn ang="0">
                  <a:pos x="0" y="589"/>
                </a:cxn>
                <a:cxn ang="0">
                  <a:pos x="161" y="174"/>
                </a:cxn>
                <a:cxn ang="0">
                  <a:pos x="589" y="0"/>
                </a:cxn>
                <a:cxn ang="0">
                  <a:pos x="118" y="0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chemeClr val="hlink">
                    <a:gamma/>
                    <a:tint val="48627"/>
                    <a:invGamma/>
                  </a:schemeClr>
                </a:gs>
                <a:gs pos="50000">
                  <a:schemeClr val="hlink">
                    <a:alpha val="0"/>
                  </a:schemeClr>
                </a:gs>
                <a:gs pos="100000">
                  <a:schemeClr val="hlink">
                    <a:gamma/>
                    <a:tint val="48627"/>
                    <a:invGamma/>
                  </a:schemeClr>
                </a:gs>
              </a:gsLst>
              <a:lin ang="27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10609" name="Rectangle 17"/>
          <p:cNvSpPr>
            <a:spLocks noChangeArrowheads="1"/>
          </p:cNvSpPr>
          <p:nvPr/>
        </p:nvSpPr>
        <p:spPr bwMode="gray">
          <a:xfrm>
            <a:off x="6215074" y="1857364"/>
            <a:ext cx="1398314" cy="120032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  <a:flatTx/>
          </a:bodyPr>
          <a:lstStyle/>
          <a:p>
            <a:pPr algn="ctr"/>
            <a:r>
              <a:rPr lang="kk-KZ" dirty="0" smtClean="0">
                <a:solidFill>
                  <a:srgbClr val="FFFFFF"/>
                </a:solidFill>
                <a:cs typeface="Arial" charset="0"/>
              </a:rPr>
              <a:t>Они не</a:t>
            </a:r>
          </a:p>
          <a:p>
            <a:pPr algn="ctr"/>
            <a:r>
              <a:rPr lang="kk-KZ" dirty="0" smtClean="0">
                <a:solidFill>
                  <a:srgbClr val="FFFFFF"/>
                </a:solidFill>
                <a:cs typeface="Arial" charset="0"/>
              </a:rPr>
              <a:t>Могут </a:t>
            </a:r>
          </a:p>
          <a:p>
            <a:pPr algn="ctr"/>
            <a:r>
              <a:rPr lang="kk-KZ" dirty="0" smtClean="0">
                <a:solidFill>
                  <a:srgbClr val="FFFFFF"/>
                </a:solidFill>
                <a:cs typeface="Arial" charset="0"/>
              </a:rPr>
              <a:t>Работать </a:t>
            </a:r>
          </a:p>
          <a:p>
            <a:pPr algn="ctr"/>
            <a:r>
              <a:rPr lang="kk-KZ" dirty="0" smtClean="0">
                <a:solidFill>
                  <a:srgbClr val="FFFFFF"/>
                </a:solidFill>
                <a:cs typeface="Arial" charset="0"/>
              </a:rPr>
              <a:t>Врачами </a:t>
            </a:r>
            <a:endParaRPr lang="en-US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10611" name="AutoShape 19"/>
          <p:cNvSpPr>
            <a:spLocks noChangeArrowheads="1"/>
          </p:cNvSpPr>
          <p:nvPr/>
        </p:nvSpPr>
        <p:spPr bwMode="ltGray">
          <a:xfrm>
            <a:off x="2500298" y="4429132"/>
            <a:ext cx="5257800" cy="124142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7150" algn="ctr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0612" name="Rectangle 20"/>
          <p:cNvSpPr>
            <a:spLocks noChangeArrowheads="1"/>
          </p:cNvSpPr>
          <p:nvPr/>
        </p:nvSpPr>
        <p:spPr bwMode="auto">
          <a:xfrm>
            <a:off x="2971800" y="4525963"/>
            <a:ext cx="4700588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buClr>
                <a:srgbClr val="D7181F"/>
              </a:buClr>
              <a:buFont typeface="Wingdings" pitchFamily="2" charset="2"/>
              <a:buNone/>
            </a:pPr>
            <a:r>
              <a:rPr lang="kk-KZ" dirty="0" smtClean="0">
                <a:solidFill>
                  <a:srgbClr val="000000"/>
                </a:solidFill>
                <a:cs typeface="Arial" charset="0"/>
              </a:rPr>
              <a:t>Выскажи свое мнение</a:t>
            </a:r>
          </a:p>
          <a:p>
            <a:pPr eaLnBrk="0" hangingPunct="0">
              <a:buClr>
                <a:srgbClr val="D7181F"/>
              </a:buClr>
              <a:buFont typeface="Wingdings" pitchFamily="2" charset="2"/>
              <a:buNone/>
            </a:pPr>
            <a:r>
              <a:rPr lang="kk-KZ" dirty="0" smtClean="0">
                <a:solidFill>
                  <a:srgbClr val="000000"/>
                </a:solidFill>
                <a:cs typeface="Arial" charset="0"/>
              </a:rPr>
              <a:t>Согласен,  несогласен. Почему? </a:t>
            </a:r>
            <a:endParaRPr lang="en-US" dirty="0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110615" name="Picture 2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775" y="4191000"/>
            <a:ext cx="2590800" cy="177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2" name="Group 13"/>
          <p:cNvGrpSpPr>
            <a:grpSpLocks/>
          </p:cNvGrpSpPr>
          <p:nvPr/>
        </p:nvGrpSpPr>
        <p:grpSpPr bwMode="auto">
          <a:xfrm>
            <a:off x="7716127" y="1642613"/>
            <a:ext cx="1427876" cy="1608576"/>
            <a:chOff x="4300" y="1065"/>
            <a:chExt cx="434" cy="489"/>
          </a:xfrm>
        </p:grpSpPr>
        <p:sp>
          <p:nvSpPr>
            <p:cNvPr id="23" name="AutoShape 14"/>
            <p:cNvSpPr>
              <a:spLocks noChangeArrowheads="1"/>
            </p:cNvSpPr>
            <p:nvPr/>
          </p:nvSpPr>
          <p:spPr bwMode="gray">
            <a:xfrm>
              <a:off x="4300" y="1065"/>
              <a:ext cx="434" cy="489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25400">
              <a:solidFill>
                <a:srgbClr val="FFFFFF"/>
              </a:solidFill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r>
                <a:rPr lang="kk-KZ" dirty="0" smtClean="0"/>
                <a:t>Не имеют </a:t>
              </a:r>
            </a:p>
            <a:p>
              <a:r>
                <a:rPr lang="kk-KZ" dirty="0" smtClean="0"/>
                <a:t>Право жить </a:t>
              </a:r>
            </a:p>
            <a:p>
              <a:r>
                <a:rPr lang="kk-KZ" dirty="0" smtClean="0"/>
                <a:t>Среди нас </a:t>
              </a:r>
              <a:endParaRPr lang="ru-RU" dirty="0"/>
            </a:p>
          </p:txBody>
        </p:sp>
        <p:sp>
          <p:nvSpPr>
            <p:cNvPr id="24" name="Freeform 15"/>
            <p:cNvSpPr>
              <a:spLocks/>
            </p:cNvSpPr>
            <p:nvPr/>
          </p:nvSpPr>
          <p:spPr bwMode="gray">
            <a:xfrm>
              <a:off x="4346" y="1178"/>
              <a:ext cx="206" cy="201"/>
            </a:xfrm>
            <a:custGeom>
              <a:avLst/>
              <a:gdLst/>
              <a:ahLst/>
              <a:cxnLst>
                <a:cxn ang="0">
                  <a:pos x="118" y="0"/>
                </a:cxn>
                <a:cxn ang="0">
                  <a:pos x="0" y="118"/>
                </a:cxn>
                <a:cxn ang="0">
                  <a:pos x="0" y="589"/>
                </a:cxn>
                <a:cxn ang="0">
                  <a:pos x="161" y="174"/>
                </a:cxn>
                <a:cxn ang="0">
                  <a:pos x="589" y="0"/>
                </a:cxn>
                <a:cxn ang="0">
                  <a:pos x="118" y="0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chemeClr val="hlink">
                    <a:gamma/>
                    <a:tint val="48627"/>
                    <a:invGamma/>
                  </a:schemeClr>
                </a:gs>
                <a:gs pos="50000">
                  <a:schemeClr val="hlink">
                    <a:alpha val="0"/>
                  </a:schemeClr>
                </a:gs>
                <a:gs pos="100000">
                  <a:schemeClr val="hlink">
                    <a:gamma/>
                    <a:tint val="48627"/>
                    <a:invGamma/>
                  </a:schemeClr>
                </a:gs>
              </a:gsLst>
              <a:lin ang="27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6" name="Rectangle 9"/>
          <p:cNvSpPr>
            <a:spLocks noChangeArrowheads="1"/>
          </p:cNvSpPr>
          <p:nvPr/>
        </p:nvSpPr>
        <p:spPr bwMode="gray">
          <a:xfrm>
            <a:off x="2928926" y="1928802"/>
            <a:ext cx="984250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  <a:flatTx/>
          </a:bodyPr>
          <a:lstStyle/>
          <a:p>
            <a:pPr algn="ctr"/>
            <a:r>
              <a:rPr lang="en-US" dirty="0">
                <a:solidFill>
                  <a:srgbClr val="FFFFFF"/>
                </a:solidFill>
                <a:cs typeface="Arial" charset="0"/>
              </a:rPr>
              <a:t>Text in </a:t>
            </a:r>
          </a:p>
          <a:p>
            <a:pPr algn="ctr"/>
            <a:r>
              <a:rPr lang="en-US" dirty="0">
                <a:solidFill>
                  <a:srgbClr val="FFFFFF"/>
                </a:solidFill>
                <a:cs typeface="Arial" charset="0"/>
              </a:rPr>
              <a:t>here</a:t>
            </a:r>
          </a:p>
        </p:txBody>
      </p:sp>
      <p:grpSp>
        <p:nvGrpSpPr>
          <p:cNvPr id="27" name="Group 6"/>
          <p:cNvGrpSpPr>
            <a:grpSpLocks/>
          </p:cNvGrpSpPr>
          <p:nvPr/>
        </p:nvGrpSpPr>
        <p:grpSpPr bwMode="auto">
          <a:xfrm>
            <a:off x="1142976" y="1642613"/>
            <a:ext cx="3071834" cy="1608576"/>
            <a:chOff x="4346" y="1035"/>
            <a:chExt cx="765" cy="489"/>
          </a:xfrm>
        </p:grpSpPr>
        <p:sp>
          <p:nvSpPr>
            <p:cNvPr id="28" name="AutoShape 7"/>
            <p:cNvSpPr>
              <a:spLocks noChangeArrowheads="1"/>
            </p:cNvSpPr>
            <p:nvPr/>
          </p:nvSpPr>
          <p:spPr bwMode="gray">
            <a:xfrm>
              <a:off x="4697" y="1035"/>
              <a:ext cx="414" cy="489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25400">
              <a:solidFill>
                <a:srgbClr val="FFFFFF"/>
              </a:solidFill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r>
                <a:rPr lang="kk-KZ" dirty="0" smtClean="0"/>
                <a:t>Им нельзя </a:t>
              </a:r>
            </a:p>
            <a:p>
              <a:r>
                <a:rPr lang="kk-KZ" dirty="0" smtClean="0"/>
                <a:t>Иметь </a:t>
              </a:r>
            </a:p>
            <a:p>
              <a:r>
                <a:rPr lang="kk-KZ" dirty="0" smtClean="0"/>
                <a:t>детей</a:t>
              </a:r>
              <a:endParaRPr lang="ru-RU" dirty="0"/>
            </a:p>
          </p:txBody>
        </p:sp>
        <p:sp>
          <p:nvSpPr>
            <p:cNvPr id="29" name="Freeform 8"/>
            <p:cNvSpPr>
              <a:spLocks/>
            </p:cNvSpPr>
            <p:nvPr/>
          </p:nvSpPr>
          <p:spPr bwMode="gray">
            <a:xfrm>
              <a:off x="4346" y="1178"/>
              <a:ext cx="206" cy="201"/>
            </a:xfrm>
            <a:custGeom>
              <a:avLst/>
              <a:gdLst/>
              <a:ahLst/>
              <a:cxnLst>
                <a:cxn ang="0">
                  <a:pos x="118" y="0"/>
                </a:cxn>
                <a:cxn ang="0">
                  <a:pos x="0" y="118"/>
                </a:cxn>
                <a:cxn ang="0">
                  <a:pos x="0" y="589"/>
                </a:cxn>
                <a:cxn ang="0">
                  <a:pos x="161" y="174"/>
                </a:cxn>
                <a:cxn ang="0">
                  <a:pos x="589" y="0"/>
                </a:cxn>
                <a:cxn ang="0">
                  <a:pos x="118" y="0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>
                    <a:gamma/>
                    <a:tint val="48627"/>
                    <a:invGamma/>
                  </a:schemeClr>
                </a:gs>
                <a:gs pos="50000">
                  <a:schemeClr val="accent1">
                    <a:alpha val="0"/>
                  </a:schemeClr>
                </a:gs>
                <a:gs pos="100000">
                  <a:schemeClr val="accent1">
                    <a:gamma/>
                    <a:tint val="48627"/>
                    <a:invGamma/>
                  </a:schemeClr>
                </a:gs>
              </a:gsLst>
              <a:lin ang="27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k-KZ" dirty="0" smtClean="0"/>
              <a:t>Все имеют право на ...</a:t>
            </a:r>
            <a:endParaRPr lang="en-US" dirty="0"/>
          </a:p>
        </p:txBody>
      </p:sp>
      <p:sp>
        <p:nvSpPr>
          <p:cNvPr id="100355" name="Freeform 3"/>
          <p:cNvSpPr>
            <a:spLocks/>
          </p:cNvSpPr>
          <p:nvPr/>
        </p:nvSpPr>
        <p:spPr bwMode="gray">
          <a:xfrm>
            <a:off x="615950" y="2057400"/>
            <a:ext cx="3659188" cy="1879600"/>
          </a:xfrm>
          <a:custGeom>
            <a:avLst/>
            <a:gdLst/>
            <a:ahLst/>
            <a:cxnLst>
              <a:cxn ang="0">
                <a:pos x="2304" y="691"/>
              </a:cxn>
              <a:cxn ang="0">
                <a:pos x="1991" y="833"/>
              </a:cxn>
              <a:cxn ang="0">
                <a:pos x="1817" y="1184"/>
              </a:cxn>
              <a:cxn ang="0">
                <a:pos x="0" y="1184"/>
              </a:cxn>
              <a:cxn ang="0">
                <a:pos x="0" y="1"/>
              </a:cxn>
              <a:cxn ang="0">
                <a:pos x="2305" y="0"/>
              </a:cxn>
              <a:cxn ang="0">
                <a:pos x="2304" y="691"/>
              </a:cxn>
            </a:cxnLst>
            <a:rect l="0" t="0" r="r" b="b"/>
            <a:pathLst>
              <a:path w="2305" h="1184">
                <a:moveTo>
                  <a:pt x="2304" y="691"/>
                </a:moveTo>
                <a:cubicBezTo>
                  <a:pt x="2183" y="700"/>
                  <a:pt x="2056" y="766"/>
                  <a:pt x="1991" y="833"/>
                </a:cubicBezTo>
                <a:cubicBezTo>
                  <a:pt x="1926" y="900"/>
                  <a:pt x="1835" y="1007"/>
                  <a:pt x="1817" y="1184"/>
                </a:cubicBezTo>
                <a:lnTo>
                  <a:pt x="0" y="1184"/>
                </a:lnTo>
                <a:lnTo>
                  <a:pt x="0" y="1"/>
                </a:lnTo>
                <a:lnTo>
                  <a:pt x="2305" y="0"/>
                </a:lnTo>
                <a:lnTo>
                  <a:pt x="2304" y="691"/>
                </a:lnTo>
                <a:close/>
              </a:path>
            </a:pathLst>
          </a:custGeom>
          <a:solidFill>
            <a:schemeClr val="accent2">
              <a:alpha val="14999"/>
            </a:schemeClr>
          </a:solidFill>
          <a:ln w="9525" cap="flat" cmpd="sng">
            <a:prstDash val="solid"/>
            <a:round/>
            <a:headEnd/>
            <a:tailEnd/>
          </a:ln>
          <a:effectLst/>
          <a:scene3d>
            <a:camera prst="legacyPerspectiveFront"/>
            <a:lightRig rig="legacyFlat3" dir="b"/>
          </a:scene3d>
          <a:sp3d extrusionH="176200" prstMaterial="legacyMatte">
            <a:bevelT w="13500" h="13500" prst="angle"/>
            <a:bevelB w="13500" h="13500" prst="angle"/>
            <a:extrusionClr>
              <a:srgbClr val="B2B2B2"/>
            </a:extrusionClr>
          </a:sp3d>
        </p:spPr>
        <p:txBody>
          <a:bodyPr wrap="none" anchor="ctr">
            <a:flatTx/>
          </a:bodyPr>
          <a:lstStyle/>
          <a:p>
            <a:pPr marL="342900" indent="-342900">
              <a:buAutoNum type="arabicPeriod"/>
            </a:pPr>
            <a:r>
              <a:rPr lang="kk-KZ" sz="2000" dirty="0" smtClean="0"/>
              <a:t>Получение образования</a:t>
            </a:r>
          </a:p>
          <a:p>
            <a:pPr marL="342900" indent="-342900">
              <a:buAutoNum type="arabicPeriod"/>
            </a:pPr>
            <a:r>
              <a:rPr lang="kk-KZ" sz="2000" dirty="0" smtClean="0"/>
              <a:t>Получение информации </a:t>
            </a:r>
            <a:endParaRPr lang="ru-RU" sz="2000" dirty="0"/>
          </a:p>
        </p:txBody>
      </p:sp>
      <p:sp>
        <p:nvSpPr>
          <p:cNvPr id="100357" name="Freeform 5"/>
          <p:cNvSpPr>
            <a:spLocks/>
          </p:cNvSpPr>
          <p:nvPr/>
        </p:nvSpPr>
        <p:spPr bwMode="gray">
          <a:xfrm>
            <a:off x="4418013" y="2060575"/>
            <a:ext cx="3659187" cy="1879600"/>
          </a:xfrm>
          <a:custGeom>
            <a:avLst/>
            <a:gdLst/>
            <a:ahLst/>
            <a:cxnLst>
              <a:cxn ang="0">
                <a:pos x="1" y="691"/>
              </a:cxn>
              <a:cxn ang="0">
                <a:pos x="314" y="833"/>
              </a:cxn>
              <a:cxn ang="0">
                <a:pos x="481" y="1182"/>
              </a:cxn>
              <a:cxn ang="0">
                <a:pos x="2305" y="1184"/>
              </a:cxn>
              <a:cxn ang="0">
                <a:pos x="2305" y="1"/>
              </a:cxn>
              <a:cxn ang="0">
                <a:pos x="0" y="0"/>
              </a:cxn>
              <a:cxn ang="0">
                <a:pos x="1" y="691"/>
              </a:cxn>
            </a:cxnLst>
            <a:rect l="0" t="0" r="r" b="b"/>
            <a:pathLst>
              <a:path w="2305" h="1184">
                <a:moveTo>
                  <a:pt x="1" y="691"/>
                </a:moveTo>
                <a:cubicBezTo>
                  <a:pt x="122" y="700"/>
                  <a:pt x="249" y="766"/>
                  <a:pt x="314" y="833"/>
                </a:cubicBezTo>
                <a:cubicBezTo>
                  <a:pt x="379" y="900"/>
                  <a:pt x="463" y="1005"/>
                  <a:pt x="481" y="1182"/>
                </a:cubicBezTo>
                <a:lnTo>
                  <a:pt x="2305" y="1184"/>
                </a:lnTo>
                <a:lnTo>
                  <a:pt x="2305" y="1"/>
                </a:lnTo>
                <a:lnTo>
                  <a:pt x="0" y="0"/>
                </a:lnTo>
                <a:lnTo>
                  <a:pt x="1" y="691"/>
                </a:lnTo>
                <a:close/>
              </a:path>
            </a:pathLst>
          </a:custGeom>
          <a:solidFill>
            <a:schemeClr val="folHlink">
              <a:alpha val="14999"/>
            </a:schemeClr>
          </a:solidFill>
          <a:ln w="9525" cap="flat" cmpd="sng">
            <a:prstDash val="solid"/>
            <a:round/>
            <a:headEnd/>
            <a:tailEnd/>
          </a:ln>
          <a:effectLst/>
          <a:scene3d>
            <a:camera prst="legacyPerspectiveFront"/>
            <a:lightRig rig="legacyFlat3" dir="b"/>
          </a:scene3d>
          <a:sp3d extrusionH="176200" prstMaterial="legacyMatte">
            <a:bevelT w="13500" h="13500" prst="angle"/>
            <a:bevelB w="13500" h="13500" prst="angle"/>
            <a:extrusionClr>
              <a:srgbClr val="B2B2B2"/>
            </a:extrusionClr>
          </a:sp3d>
        </p:spPr>
        <p:txBody>
          <a:bodyPr wrap="none" anchor="ctr">
            <a:flatTx/>
          </a:bodyPr>
          <a:lstStyle/>
          <a:p>
            <a:r>
              <a:rPr lang="kk-KZ" dirty="0" smtClean="0"/>
              <a:t>3. Медицинское обслуживание</a:t>
            </a:r>
          </a:p>
          <a:p>
            <a:r>
              <a:rPr lang="kk-KZ" dirty="0" smtClean="0"/>
              <a:t>4. Трудоустройство </a:t>
            </a:r>
            <a:endParaRPr lang="ru-RU" dirty="0"/>
          </a:p>
        </p:txBody>
      </p:sp>
      <p:sp>
        <p:nvSpPr>
          <p:cNvPr id="100359" name="Freeform 7"/>
          <p:cNvSpPr>
            <a:spLocks/>
          </p:cNvSpPr>
          <p:nvPr/>
        </p:nvSpPr>
        <p:spPr bwMode="blackGray">
          <a:xfrm>
            <a:off x="612775" y="4067175"/>
            <a:ext cx="3659188" cy="1879600"/>
          </a:xfrm>
          <a:custGeom>
            <a:avLst/>
            <a:gdLst/>
            <a:ahLst/>
            <a:cxnLst>
              <a:cxn ang="0">
                <a:pos x="2304" y="493"/>
              </a:cxn>
              <a:cxn ang="0">
                <a:pos x="1991" y="351"/>
              </a:cxn>
              <a:cxn ang="0">
                <a:pos x="1813" y="1"/>
              </a:cxn>
              <a:cxn ang="0">
                <a:pos x="0" y="0"/>
              </a:cxn>
              <a:cxn ang="0">
                <a:pos x="0" y="1183"/>
              </a:cxn>
              <a:cxn ang="0">
                <a:pos x="2305" y="1184"/>
              </a:cxn>
              <a:cxn ang="0">
                <a:pos x="2304" y="493"/>
              </a:cxn>
            </a:cxnLst>
            <a:rect l="0" t="0" r="r" b="b"/>
            <a:pathLst>
              <a:path w="2305" h="1184">
                <a:moveTo>
                  <a:pt x="2304" y="493"/>
                </a:moveTo>
                <a:cubicBezTo>
                  <a:pt x="2183" y="484"/>
                  <a:pt x="2056" y="418"/>
                  <a:pt x="1991" y="351"/>
                </a:cubicBezTo>
                <a:cubicBezTo>
                  <a:pt x="1926" y="284"/>
                  <a:pt x="1831" y="178"/>
                  <a:pt x="1813" y="1"/>
                </a:cubicBezTo>
                <a:lnTo>
                  <a:pt x="0" y="0"/>
                </a:lnTo>
                <a:lnTo>
                  <a:pt x="0" y="1183"/>
                </a:lnTo>
                <a:lnTo>
                  <a:pt x="2305" y="1184"/>
                </a:lnTo>
                <a:lnTo>
                  <a:pt x="2304" y="493"/>
                </a:lnTo>
                <a:close/>
              </a:path>
            </a:pathLst>
          </a:custGeom>
          <a:solidFill>
            <a:schemeClr val="accent1">
              <a:alpha val="14999"/>
            </a:schemeClr>
          </a:solidFill>
          <a:ln w="9525" cap="flat" cmpd="sng">
            <a:prstDash val="solid"/>
            <a:round/>
            <a:headEnd/>
            <a:tailEnd/>
          </a:ln>
          <a:effectLst/>
          <a:scene3d>
            <a:camera prst="legacyPerspectiveFront"/>
            <a:lightRig rig="legacyFlat3" dir="b"/>
          </a:scene3d>
          <a:sp3d extrusionH="176200" prstMaterial="legacyMatte">
            <a:bevelT w="13500" h="13500" prst="angle"/>
            <a:bevelB w="13500" h="13500" prst="angle"/>
            <a:extrusionClr>
              <a:srgbClr val="B2B2B2"/>
            </a:extrusionClr>
          </a:sp3d>
        </p:spPr>
        <p:txBody>
          <a:bodyPr wrap="none" anchor="ctr">
            <a:flatTx/>
          </a:bodyPr>
          <a:lstStyle/>
          <a:p>
            <a:r>
              <a:rPr lang="kk-KZ" dirty="0" smtClean="0"/>
              <a:t>5. Неприкосновенность частной </a:t>
            </a:r>
          </a:p>
          <a:p>
            <a:r>
              <a:rPr lang="kk-KZ" dirty="0" smtClean="0"/>
              <a:t>Жизни.</a:t>
            </a:r>
          </a:p>
          <a:p>
            <a:r>
              <a:rPr lang="kk-KZ" dirty="0" smtClean="0"/>
              <a:t>6. конфиденциальность</a:t>
            </a:r>
            <a:endParaRPr lang="ru-RU" dirty="0"/>
          </a:p>
        </p:txBody>
      </p:sp>
      <p:sp>
        <p:nvSpPr>
          <p:cNvPr id="100360" name="Freeform 8"/>
          <p:cNvSpPr>
            <a:spLocks/>
          </p:cNvSpPr>
          <p:nvPr/>
        </p:nvSpPr>
        <p:spPr bwMode="gray">
          <a:xfrm>
            <a:off x="4414838" y="4057650"/>
            <a:ext cx="3659187" cy="1881188"/>
          </a:xfrm>
          <a:custGeom>
            <a:avLst/>
            <a:gdLst/>
            <a:ahLst/>
            <a:cxnLst>
              <a:cxn ang="0">
                <a:pos x="1" y="494"/>
              </a:cxn>
              <a:cxn ang="0">
                <a:pos x="314" y="352"/>
              </a:cxn>
              <a:cxn ang="0">
                <a:pos x="483" y="0"/>
              </a:cxn>
              <a:cxn ang="0">
                <a:pos x="2305" y="1"/>
              </a:cxn>
              <a:cxn ang="0">
                <a:pos x="2305" y="1184"/>
              </a:cxn>
              <a:cxn ang="0">
                <a:pos x="0" y="1185"/>
              </a:cxn>
              <a:cxn ang="0">
                <a:pos x="1" y="494"/>
              </a:cxn>
            </a:cxnLst>
            <a:rect l="0" t="0" r="r" b="b"/>
            <a:pathLst>
              <a:path w="2305" h="1185">
                <a:moveTo>
                  <a:pt x="1" y="494"/>
                </a:moveTo>
                <a:cubicBezTo>
                  <a:pt x="122" y="485"/>
                  <a:pt x="249" y="419"/>
                  <a:pt x="314" y="352"/>
                </a:cubicBezTo>
                <a:cubicBezTo>
                  <a:pt x="379" y="285"/>
                  <a:pt x="465" y="177"/>
                  <a:pt x="483" y="0"/>
                </a:cubicBezTo>
                <a:lnTo>
                  <a:pt x="2305" y="1"/>
                </a:lnTo>
                <a:lnTo>
                  <a:pt x="2305" y="1184"/>
                </a:lnTo>
                <a:lnTo>
                  <a:pt x="0" y="1185"/>
                </a:lnTo>
                <a:lnTo>
                  <a:pt x="1" y="494"/>
                </a:lnTo>
                <a:close/>
              </a:path>
            </a:pathLst>
          </a:custGeom>
          <a:solidFill>
            <a:schemeClr val="hlink">
              <a:alpha val="14999"/>
            </a:schemeClr>
          </a:solidFill>
          <a:ln w="9525" cap="flat" cmpd="sng">
            <a:prstDash val="solid"/>
            <a:round/>
            <a:headEnd/>
            <a:tailEnd/>
          </a:ln>
          <a:effectLst/>
          <a:scene3d>
            <a:camera prst="legacyPerspectiveFront"/>
            <a:lightRig rig="legacyFlat3" dir="b"/>
          </a:scene3d>
          <a:sp3d extrusionH="176200" prstMaterial="legacyMatte">
            <a:bevelT w="13500" h="13500" prst="angle"/>
            <a:bevelB w="13500" h="13500" prst="angle"/>
            <a:extrusionClr>
              <a:srgbClr val="B2B2B2"/>
            </a:extrusionClr>
          </a:sp3d>
        </p:spPr>
        <p:txBody>
          <a:bodyPr wrap="none" anchor="ctr">
            <a:flatTx/>
          </a:bodyPr>
          <a:lstStyle/>
          <a:p>
            <a:r>
              <a:rPr lang="kk-KZ" dirty="0" smtClean="0"/>
              <a:t>7. Не дискриминацию </a:t>
            </a:r>
          </a:p>
          <a:p>
            <a:r>
              <a:rPr lang="kk-KZ" dirty="0" smtClean="0"/>
              <a:t>8. Жизнь ! </a:t>
            </a:r>
            <a:endParaRPr lang="ru-RU" dirty="0"/>
          </a:p>
        </p:txBody>
      </p:sp>
      <p:grpSp>
        <p:nvGrpSpPr>
          <p:cNvPr id="100387" name="Group 35"/>
          <p:cNvGrpSpPr>
            <a:grpSpLocks/>
          </p:cNvGrpSpPr>
          <p:nvPr/>
        </p:nvGrpSpPr>
        <p:grpSpPr bwMode="auto">
          <a:xfrm>
            <a:off x="3502025" y="3157538"/>
            <a:ext cx="1682750" cy="1682750"/>
            <a:chOff x="2350" y="2010"/>
            <a:chExt cx="1060" cy="1060"/>
          </a:xfrm>
        </p:grpSpPr>
        <p:sp>
          <p:nvSpPr>
            <p:cNvPr id="100381" name="Oval 29"/>
            <p:cNvSpPr>
              <a:spLocks noChangeArrowheads="1"/>
            </p:cNvSpPr>
            <p:nvPr/>
          </p:nvSpPr>
          <p:spPr bwMode="gray">
            <a:xfrm>
              <a:off x="2350" y="2010"/>
              <a:ext cx="1060" cy="1060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54118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54118"/>
                    <a:invGamma/>
                  </a:srgbClr>
                </a:gs>
              </a:gsLst>
              <a:lin ang="18900000" scaled="1"/>
            </a:gradFill>
            <a:ln w="9525">
              <a:solidFill>
                <a:srgbClr val="DDDDDD"/>
              </a:solidFill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100382" name="Group 30"/>
            <p:cNvGrpSpPr>
              <a:grpSpLocks/>
            </p:cNvGrpSpPr>
            <p:nvPr/>
          </p:nvGrpSpPr>
          <p:grpSpPr bwMode="auto">
            <a:xfrm rot="-2288454">
              <a:off x="2439" y="2081"/>
              <a:ext cx="887" cy="907"/>
              <a:chOff x="887" y="2040"/>
              <a:chExt cx="433" cy="422"/>
            </a:xfrm>
          </p:grpSpPr>
          <p:pic>
            <p:nvPicPr>
              <p:cNvPr id="100383" name="Picture 31" descr="circuler_1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gray">
              <a:xfrm>
                <a:off x="887" y="2040"/>
                <a:ext cx="430" cy="420"/>
              </a:xfrm>
              <a:prstGeom prst="rect">
                <a:avLst/>
              </a:prstGeom>
              <a:noFill/>
            </p:spPr>
          </p:pic>
          <p:sp>
            <p:nvSpPr>
              <p:cNvPr id="100384" name="Oval 32"/>
              <p:cNvSpPr>
                <a:spLocks noChangeArrowheads="1"/>
              </p:cNvSpPr>
              <p:nvPr/>
            </p:nvSpPr>
            <p:spPr bwMode="gray">
              <a:xfrm>
                <a:off x="887" y="2040"/>
                <a:ext cx="433" cy="422"/>
              </a:xfrm>
              <a:prstGeom prst="ellipse">
                <a:avLst/>
              </a:prstGeom>
              <a:solidFill>
                <a:srgbClr val="FF6600">
                  <a:alpha val="75000"/>
                </a:srgbClr>
              </a:soli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pic>
            <p:nvPicPr>
              <p:cNvPr id="100385" name="Picture 33" descr="Picture2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gray">
              <a:xfrm>
                <a:off x="930" y="2044"/>
                <a:ext cx="345" cy="149"/>
              </a:xfrm>
              <a:prstGeom prst="rect">
                <a:avLst/>
              </a:prstGeom>
              <a:noFill/>
            </p:spPr>
          </p:pic>
        </p:grpSp>
        <p:pic>
          <p:nvPicPr>
            <p:cNvPr id="100386" name="Picture 34"/>
            <p:cNvPicPr>
              <a:picLocks noChangeAspect="1" noChangeArrowheads="1"/>
            </p:cNvPicPr>
            <p:nvPr/>
          </p:nvPicPr>
          <p:blipFill>
            <a:blip r:embed="rId4" cstate="print"/>
            <a:srcRect l="12015" t="9302" r="12404" b="12598"/>
            <a:stretch>
              <a:fillRect/>
            </a:stretch>
          </p:blipFill>
          <p:spPr bwMode="gray">
            <a:xfrm>
              <a:off x="2428" y="2053"/>
              <a:ext cx="915" cy="9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100389" name="Text Box 37"/>
          <p:cNvSpPr txBox="1">
            <a:spLocks noChangeArrowheads="1"/>
          </p:cNvSpPr>
          <p:nvPr/>
        </p:nvSpPr>
        <p:spPr bwMode="black">
          <a:xfrm>
            <a:off x="3428992" y="3698875"/>
            <a:ext cx="153512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kk-KZ" sz="3200" dirty="0" smtClean="0">
                <a:solidFill>
                  <a:srgbClr val="FFFFFF"/>
                </a:solidFill>
                <a:latin typeface="Calibri" pitchFamily="34" charset="0"/>
              </a:rPr>
              <a:t> Права </a:t>
            </a:r>
            <a:endParaRPr lang="en-US" sz="3200" dirty="0">
              <a:solidFill>
                <a:srgbClr val="FFFFFF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k-KZ" dirty="0" smtClean="0"/>
              <a:t>Причины дискриминации </a:t>
            </a:r>
            <a:br>
              <a:rPr lang="kk-KZ" dirty="0" smtClean="0"/>
            </a:br>
            <a:endParaRPr lang="en-US" dirty="0"/>
          </a:p>
        </p:txBody>
      </p:sp>
      <p:pic>
        <p:nvPicPr>
          <p:cNvPr id="91139" name="Picture 3" descr="cylinder0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ltGray">
          <a:xfrm>
            <a:off x="428597" y="3071810"/>
            <a:ext cx="4178544" cy="3186115"/>
          </a:xfrm>
          <a:prstGeom prst="rect">
            <a:avLst/>
          </a:prstGeom>
          <a:noFill/>
        </p:spPr>
      </p:pic>
      <p:pic>
        <p:nvPicPr>
          <p:cNvPr id="91140" name="Picture 4" descr="cylinder0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ltGray">
          <a:xfrm>
            <a:off x="4929190" y="3286124"/>
            <a:ext cx="3254830" cy="2786082"/>
          </a:xfrm>
          <a:prstGeom prst="rect">
            <a:avLst/>
          </a:prstGeom>
          <a:noFill/>
        </p:spPr>
      </p:pic>
      <p:sp>
        <p:nvSpPr>
          <p:cNvPr id="91141" name="Freeform 5"/>
          <p:cNvSpPr>
            <a:spLocks/>
          </p:cNvSpPr>
          <p:nvPr/>
        </p:nvSpPr>
        <p:spPr bwMode="gray">
          <a:xfrm>
            <a:off x="1142976" y="928670"/>
            <a:ext cx="1731953" cy="2857520"/>
          </a:xfrm>
          <a:custGeom>
            <a:avLst/>
            <a:gdLst/>
            <a:ahLst/>
            <a:cxnLst>
              <a:cxn ang="0">
                <a:pos x="682" y="350"/>
              </a:cxn>
              <a:cxn ang="0">
                <a:pos x="720" y="242"/>
              </a:cxn>
              <a:cxn ang="0">
                <a:pos x="660" y="39"/>
              </a:cxn>
              <a:cxn ang="0">
                <a:pos x="409" y="118"/>
              </a:cxn>
              <a:cxn ang="0">
                <a:pos x="330" y="348"/>
              </a:cxn>
              <a:cxn ang="0">
                <a:pos x="319" y="450"/>
              </a:cxn>
              <a:cxn ang="0">
                <a:pos x="42" y="826"/>
              </a:cxn>
              <a:cxn ang="0">
                <a:pos x="126" y="994"/>
              </a:cxn>
              <a:cxn ang="0">
                <a:pos x="397" y="1105"/>
              </a:cxn>
              <a:cxn ang="0">
                <a:pos x="126" y="879"/>
              </a:cxn>
              <a:cxn ang="0">
                <a:pos x="348" y="655"/>
              </a:cxn>
              <a:cxn ang="0">
                <a:pos x="480" y="957"/>
              </a:cxn>
              <a:cxn ang="0">
                <a:pos x="336" y="1212"/>
              </a:cxn>
              <a:cxn ang="0">
                <a:pos x="343" y="1683"/>
              </a:cxn>
              <a:cxn ang="0">
                <a:pos x="462" y="2019"/>
              </a:cxn>
              <a:cxn ang="0">
                <a:pos x="427" y="2716"/>
              </a:cxn>
              <a:cxn ang="0">
                <a:pos x="354" y="2784"/>
              </a:cxn>
              <a:cxn ang="0">
                <a:pos x="376" y="3013"/>
              </a:cxn>
              <a:cxn ang="0">
                <a:pos x="402" y="2959"/>
              </a:cxn>
              <a:cxn ang="0">
                <a:pos x="430" y="2925"/>
              </a:cxn>
              <a:cxn ang="0">
                <a:pos x="628" y="3094"/>
              </a:cxn>
              <a:cxn ang="0">
                <a:pos x="636" y="3036"/>
              </a:cxn>
              <a:cxn ang="0">
                <a:pos x="604" y="2913"/>
              </a:cxn>
              <a:cxn ang="0">
                <a:pos x="619" y="2146"/>
              </a:cxn>
              <a:cxn ang="0">
                <a:pos x="639" y="1968"/>
              </a:cxn>
              <a:cxn ang="0">
                <a:pos x="724" y="1692"/>
              </a:cxn>
              <a:cxn ang="0">
                <a:pos x="772" y="1138"/>
              </a:cxn>
              <a:cxn ang="0">
                <a:pos x="712" y="816"/>
              </a:cxn>
              <a:cxn ang="0">
                <a:pos x="820" y="934"/>
              </a:cxn>
              <a:cxn ang="0">
                <a:pos x="1060" y="838"/>
              </a:cxn>
              <a:cxn ang="0">
                <a:pos x="1314" y="592"/>
              </a:cxn>
              <a:cxn ang="0">
                <a:pos x="1414" y="445"/>
              </a:cxn>
              <a:cxn ang="0">
                <a:pos x="1288" y="501"/>
              </a:cxn>
              <a:cxn ang="0">
                <a:pos x="1234" y="445"/>
              </a:cxn>
              <a:cxn ang="0">
                <a:pos x="1167" y="573"/>
              </a:cxn>
              <a:cxn ang="0">
                <a:pos x="775" y="607"/>
              </a:cxn>
              <a:cxn ang="0">
                <a:pos x="664" y="439"/>
              </a:cxn>
              <a:cxn ang="0">
                <a:pos x="609" y="378"/>
              </a:cxn>
            </a:cxnLst>
            <a:rect l="0" t="0" r="r" b="b"/>
            <a:pathLst>
              <a:path w="1416" h="3094">
                <a:moveTo>
                  <a:pt x="609" y="378"/>
                </a:moveTo>
                <a:cubicBezTo>
                  <a:pt x="609" y="378"/>
                  <a:pt x="645" y="364"/>
                  <a:pt x="682" y="350"/>
                </a:cubicBezTo>
                <a:cubicBezTo>
                  <a:pt x="672" y="314"/>
                  <a:pt x="692" y="278"/>
                  <a:pt x="692" y="278"/>
                </a:cubicBezTo>
                <a:cubicBezTo>
                  <a:pt x="698" y="260"/>
                  <a:pt x="715" y="264"/>
                  <a:pt x="720" y="242"/>
                </a:cubicBezTo>
                <a:cubicBezTo>
                  <a:pt x="746" y="212"/>
                  <a:pt x="730" y="180"/>
                  <a:pt x="720" y="146"/>
                </a:cubicBezTo>
                <a:cubicBezTo>
                  <a:pt x="732" y="106"/>
                  <a:pt x="703" y="61"/>
                  <a:pt x="660" y="39"/>
                </a:cubicBezTo>
                <a:cubicBezTo>
                  <a:pt x="617" y="10"/>
                  <a:pt x="531" y="0"/>
                  <a:pt x="483" y="16"/>
                </a:cubicBezTo>
                <a:cubicBezTo>
                  <a:pt x="435" y="32"/>
                  <a:pt x="422" y="83"/>
                  <a:pt x="409" y="118"/>
                </a:cubicBezTo>
                <a:lnTo>
                  <a:pt x="384" y="223"/>
                </a:lnTo>
                <a:cubicBezTo>
                  <a:pt x="384" y="223"/>
                  <a:pt x="376" y="324"/>
                  <a:pt x="330" y="348"/>
                </a:cubicBezTo>
                <a:cubicBezTo>
                  <a:pt x="386" y="358"/>
                  <a:pt x="415" y="391"/>
                  <a:pt x="415" y="391"/>
                </a:cubicBezTo>
                <a:lnTo>
                  <a:pt x="319" y="450"/>
                </a:lnTo>
                <a:lnTo>
                  <a:pt x="244" y="550"/>
                </a:lnTo>
                <a:lnTo>
                  <a:pt x="42" y="826"/>
                </a:lnTo>
                <a:cubicBezTo>
                  <a:pt x="2" y="886"/>
                  <a:pt x="0" y="892"/>
                  <a:pt x="4" y="907"/>
                </a:cubicBezTo>
                <a:cubicBezTo>
                  <a:pt x="8" y="922"/>
                  <a:pt x="70" y="943"/>
                  <a:pt x="126" y="994"/>
                </a:cubicBezTo>
                <a:lnTo>
                  <a:pt x="368" y="1150"/>
                </a:lnTo>
                <a:lnTo>
                  <a:pt x="397" y="1105"/>
                </a:lnTo>
                <a:lnTo>
                  <a:pt x="265" y="1008"/>
                </a:lnTo>
                <a:lnTo>
                  <a:pt x="126" y="879"/>
                </a:lnTo>
                <a:lnTo>
                  <a:pt x="147" y="841"/>
                </a:lnTo>
                <a:cubicBezTo>
                  <a:pt x="147" y="841"/>
                  <a:pt x="247" y="748"/>
                  <a:pt x="348" y="655"/>
                </a:cubicBezTo>
                <a:cubicBezTo>
                  <a:pt x="384" y="708"/>
                  <a:pt x="404" y="724"/>
                  <a:pt x="426" y="774"/>
                </a:cubicBezTo>
                <a:cubicBezTo>
                  <a:pt x="448" y="824"/>
                  <a:pt x="484" y="902"/>
                  <a:pt x="480" y="957"/>
                </a:cubicBezTo>
                <a:lnTo>
                  <a:pt x="399" y="1102"/>
                </a:lnTo>
                <a:lnTo>
                  <a:pt x="336" y="1212"/>
                </a:lnTo>
                <a:cubicBezTo>
                  <a:pt x="322" y="1244"/>
                  <a:pt x="314" y="1268"/>
                  <a:pt x="315" y="1293"/>
                </a:cubicBezTo>
                <a:cubicBezTo>
                  <a:pt x="316" y="1318"/>
                  <a:pt x="334" y="1618"/>
                  <a:pt x="343" y="1683"/>
                </a:cubicBezTo>
                <a:lnTo>
                  <a:pt x="367" y="1686"/>
                </a:lnTo>
                <a:cubicBezTo>
                  <a:pt x="367" y="1686"/>
                  <a:pt x="414" y="1852"/>
                  <a:pt x="462" y="2019"/>
                </a:cubicBezTo>
                <a:cubicBezTo>
                  <a:pt x="417" y="2130"/>
                  <a:pt x="413" y="2159"/>
                  <a:pt x="409" y="2274"/>
                </a:cubicBezTo>
                <a:cubicBezTo>
                  <a:pt x="405" y="2389"/>
                  <a:pt x="430" y="2635"/>
                  <a:pt x="427" y="2716"/>
                </a:cubicBezTo>
                <a:lnTo>
                  <a:pt x="402" y="2755"/>
                </a:lnTo>
                <a:lnTo>
                  <a:pt x="354" y="2784"/>
                </a:lnTo>
                <a:cubicBezTo>
                  <a:pt x="354" y="2784"/>
                  <a:pt x="347" y="2819"/>
                  <a:pt x="340" y="2854"/>
                </a:cubicBezTo>
                <a:cubicBezTo>
                  <a:pt x="375" y="2899"/>
                  <a:pt x="376" y="3013"/>
                  <a:pt x="376" y="3013"/>
                </a:cubicBezTo>
                <a:lnTo>
                  <a:pt x="393" y="3009"/>
                </a:lnTo>
                <a:lnTo>
                  <a:pt x="402" y="2959"/>
                </a:lnTo>
                <a:lnTo>
                  <a:pt x="424" y="2961"/>
                </a:lnTo>
                <a:lnTo>
                  <a:pt x="430" y="2925"/>
                </a:lnTo>
                <a:lnTo>
                  <a:pt x="487" y="3058"/>
                </a:lnTo>
                <a:cubicBezTo>
                  <a:pt x="520" y="3086"/>
                  <a:pt x="599" y="3091"/>
                  <a:pt x="628" y="3094"/>
                </a:cubicBezTo>
                <a:lnTo>
                  <a:pt x="661" y="3075"/>
                </a:lnTo>
                <a:lnTo>
                  <a:pt x="636" y="3036"/>
                </a:lnTo>
                <a:lnTo>
                  <a:pt x="690" y="3021"/>
                </a:lnTo>
                <a:lnTo>
                  <a:pt x="604" y="2913"/>
                </a:lnTo>
                <a:cubicBezTo>
                  <a:pt x="578" y="2861"/>
                  <a:pt x="574" y="2833"/>
                  <a:pt x="532" y="2710"/>
                </a:cubicBezTo>
                <a:cubicBezTo>
                  <a:pt x="534" y="2582"/>
                  <a:pt x="602" y="2260"/>
                  <a:pt x="619" y="2146"/>
                </a:cubicBezTo>
                <a:cubicBezTo>
                  <a:pt x="635" y="2031"/>
                  <a:pt x="634" y="2055"/>
                  <a:pt x="637" y="2025"/>
                </a:cubicBezTo>
                <a:cubicBezTo>
                  <a:pt x="640" y="1995"/>
                  <a:pt x="642" y="1980"/>
                  <a:pt x="639" y="1968"/>
                </a:cubicBezTo>
                <a:cubicBezTo>
                  <a:pt x="670" y="1830"/>
                  <a:pt x="702" y="1693"/>
                  <a:pt x="702" y="1693"/>
                </a:cubicBezTo>
                <a:lnTo>
                  <a:pt x="724" y="1692"/>
                </a:lnTo>
                <a:cubicBezTo>
                  <a:pt x="724" y="1692"/>
                  <a:pt x="763" y="1505"/>
                  <a:pt x="771" y="1413"/>
                </a:cubicBezTo>
                <a:cubicBezTo>
                  <a:pt x="779" y="1321"/>
                  <a:pt x="778" y="1218"/>
                  <a:pt x="772" y="1138"/>
                </a:cubicBezTo>
                <a:cubicBezTo>
                  <a:pt x="766" y="1082"/>
                  <a:pt x="745" y="994"/>
                  <a:pt x="735" y="934"/>
                </a:cubicBezTo>
                <a:lnTo>
                  <a:pt x="712" y="816"/>
                </a:lnTo>
                <a:lnTo>
                  <a:pt x="735" y="786"/>
                </a:lnTo>
                <a:lnTo>
                  <a:pt x="820" y="934"/>
                </a:lnTo>
                <a:cubicBezTo>
                  <a:pt x="849" y="968"/>
                  <a:pt x="867" y="1006"/>
                  <a:pt x="907" y="990"/>
                </a:cubicBezTo>
                <a:cubicBezTo>
                  <a:pt x="947" y="974"/>
                  <a:pt x="1004" y="894"/>
                  <a:pt x="1060" y="838"/>
                </a:cubicBezTo>
                <a:lnTo>
                  <a:pt x="1204" y="646"/>
                </a:lnTo>
                <a:cubicBezTo>
                  <a:pt x="1246" y="605"/>
                  <a:pt x="1286" y="608"/>
                  <a:pt x="1314" y="592"/>
                </a:cubicBezTo>
                <a:cubicBezTo>
                  <a:pt x="1342" y="576"/>
                  <a:pt x="1357" y="572"/>
                  <a:pt x="1374" y="547"/>
                </a:cubicBezTo>
                <a:cubicBezTo>
                  <a:pt x="1391" y="522"/>
                  <a:pt x="1416" y="462"/>
                  <a:pt x="1414" y="445"/>
                </a:cubicBezTo>
                <a:cubicBezTo>
                  <a:pt x="1401" y="435"/>
                  <a:pt x="1386" y="436"/>
                  <a:pt x="1365" y="445"/>
                </a:cubicBezTo>
                <a:lnTo>
                  <a:pt x="1288" y="501"/>
                </a:lnTo>
                <a:lnTo>
                  <a:pt x="1209" y="528"/>
                </a:lnTo>
                <a:lnTo>
                  <a:pt x="1234" y="445"/>
                </a:lnTo>
                <a:cubicBezTo>
                  <a:pt x="1231" y="435"/>
                  <a:pt x="1203" y="447"/>
                  <a:pt x="1192" y="468"/>
                </a:cubicBezTo>
                <a:lnTo>
                  <a:pt x="1167" y="573"/>
                </a:lnTo>
                <a:cubicBezTo>
                  <a:pt x="1117" y="639"/>
                  <a:pt x="957" y="856"/>
                  <a:pt x="892" y="862"/>
                </a:cubicBezTo>
                <a:cubicBezTo>
                  <a:pt x="852" y="790"/>
                  <a:pt x="801" y="672"/>
                  <a:pt x="775" y="607"/>
                </a:cubicBezTo>
                <a:cubicBezTo>
                  <a:pt x="751" y="543"/>
                  <a:pt x="766" y="508"/>
                  <a:pt x="747" y="480"/>
                </a:cubicBezTo>
                <a:cubicBezTo>
                  <a:pt x="728" y="449"/>
                  <a:pt x="683" y="452"/>
                  <a:pt x="664" y="439"/>
                </a:cubicBezTo>
                <a:cubicBezTo>
                  <a:pt x="645" y="426"/>
                  <a:pt x="643" y="412"/>
                  <a:pt x="634" y="402"/>
                </a:cubicBezTo>
                <a:lnTo>
                  <a:pt x="609" y="378"/>
                </a:lnTo>
                <a:close/>
              </a:path>
            </a:pathLst>
          </a:custGeom>
          <a:solidFill>
            <a:srgbClr val="080808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1142" name="Freeform 6"/>
          <p:cNvSpPr>
            <a:spLocks/>
          </p:cNvSpPr>
          <p:nvPr/>
        </p:nvSpPr>
        <p:spPr bwMode="gray">
          <a:xfrm>
            <a:off x="2786050" y="2428868"/>
            <a:ext cx="660400" cy="1444625"/>
          </a:xfrm>
          <a:custGeom>
            <a:avLst/>
            <a:gdLst/>
            <a:ahLst/>
            <a:cxnLst>
              <a:cxn ang="0">
                <a:pos x="682" y="350"/>
              </a:cxn>
              <a:cxn ang="0">
                <a:pos x="720" y="242"/>
              </a:cxn>
              <a:cxn ang="0">
                <a:pos x="660" y="39"/>
              </a:cxn>
              <a:cxn ang="0">
                <a:pos x="409" y="118"/>
              </a:cxn>
              <a:cxn ang="0">
                <a:pos x="330" y="348"/>
              </a:cxn>
              <a:cxn ang="0">
                <a:pos x="319" y="450"/>
              </a:cxn>
              <a:cxn ang="0">
                <a:pos x="42" y="826"/>
              </a:cxn>
              <a:cxn ang="0">
                <a:pos x="126" y="994"/>
              </a:cxn>
              <a:cxn ang="0">
                <a:pos x="397" y="1105"/>
              </a:cxn>
              <a:cxn ang="0">
                <a:pos x="126" y="879"/>
              </a:cxn>
              <a:cxn ang="0">
                <a:pos x="348" y="655"/>
              </a:cxn>
              <a:cxn ang="0">
                <a:pos x="480" y="957"/>
              </a:cxn>
              <a:cxn ang="0">
                <a:pos x="336" y="1212"/>
              </a:cxn>
              <a:cxn ang="0">
                <a:pos x="343" y="1683"/>
              </a:cxn>
              <a:cxn ang="0">
                <a:pos x="462" y="2019"/>
              </a:cxn>
              <a:cxn ang="0">
                <a:pos x="427" y="2716"/>
              </a:cxn>
              <a:cxn ang="0">
                <a:pos x="354" y="2784"/>
              </a:cxn>
              <a:cxn ang="0">
                <a:pos x="376" y="3013"/>
              </a:cxn>
              <a:cxn ang="0">
                <a:pos x="402" y="2959"/>
              </a:cxn>
              <a:cxn ang="0">
                <a:pos x="430" y="2925"/>
              </a:cxn>
              <a:cxn ang="0">
                <a:pos x="628" y="3094"/>
              </a:cxn>
              <a:cxn ang="0">
                <a:pos x="636" y="3036"/>
              </a:cxn>
              <a:cxn ang="0">
                <a:pos x="604" y="2913"/>
              </a:cxn>
              <a:cxn ang="0">
                <a:pos x="619" y="2146"/>
              </a:cxn>
              <a:cxn ang="0">
                <a:pos x="639" y="1968"/>
              </a:cxn>
              <a:cxn ang="0">
                <a:pos x="724" y="1692"/>
              </a:cxn>
              <a:cxn ang="0">
                <a:pos x="772" y="1138"/>
              </a:cxn>
              <a:cxn ang="0">
                <a:pos x="712" y="816"/>
              </a:cxn>
              <a:cxn ang="0">
                <a:pos x="820" y="934"/>
              </a:cxn>
              <a:cxn ang="0">
                <a:pos x="1060" y="838"/>
              </a:cxn>
              <a:cxn ang="0">
                <a:pos x="1314" y="592"/>
              </a:cxn>
              <a:cxn ang="0">
                <a:pos x="1414" y="445"/>
              </a:cxn>
              <a:cxn ang="0">
                <a:pos x="1288" y="501"/>
              </a:cxn>
              <a:cxn ang="0">
                <a:pos x="1234" y="445"/>
              </a:cxn>
              <a:cxn ang="0">
                <a:pos x="1167" y="573"/>
              </a:cxn>
              <a:cxn ang="0">
                <a:pos x="775" y="607"/>
              </a:cxn>
              <a:cxn ang="0">
                <a:pos x="664" y="439"/>
              </a:cxn>
              <a:cxn ang="0">
                <a:pos x="609" y="378"/>
              </a:cxn>
            </a:cxnLst>
            <a:rect l="0" t="0" r="r" b="b"/>
            <a:pathLst>
              <a:path w="1416" h="3094">
                <a:moveTo>
                  <a:pt x="609" y="378"/>
                </a:moveTo>
                <a:cubicBezTo>
                  <a:pt x="609" y="378"/>
                  <a:pt x="645" y="364"/>
                  <a:pt x="682" y="350"/>
                </a:cubicBezTo>
                <a:cubicBezTo>
                  <a:pt x="672" y="314"/>
                  <a:pt x="692" y="278"/>
                  <a:pt x="692" y="278"/>
                </a:cubicBezTo>
                <a:cubicBezTo>
                  <a:pt x="698" y="260"/>
                  <a:pt x="715" y="264"/>
                  <a:pt x="720" y="242"/>
                </a:cubicBezTo>
                <a:cubicBezTo>
                  <a:pt x="746" y="212"/>
                  <a:pt x="730" y="180"/>
                  <a:pt x="720" y="146"/>
                </a:cubicBezTo>
                <a:cubicBezTo>
                  <a:pt x="732" y="106"/>
                  <a:pt x="703" y="61"/>
                  <a:pt x="660" y="39"/>
                </a:cubicBezTo>
                <a:cubicBezTo>
                  <a:pt x="617" y="10"/>
                  <a:pt x="531" y="0"/>
                  <a:pt x="483" y="16"/>
                </a:cubicBezTo>
                <a:cubicBezTo>
                  <a:pt x="435" y="32"/>
                  <a:pt x="422" y="83"/>
                  <a:pt x="409" y="118"/>
                </a:cubicBezTo>
                <a:lnTo>
                  <a:pt x="384" y="223"/>
                </a:lnTo>
                <a:cubicBezTo>
                  <a:pt x="384" y="223"/>
                  <a:pt x="376" y="324"/>
                  <a:pt x="330" y="348"/>
                </a:cubicBezTo>
                <a:cubicBezTo>
                  <a:pt x="386" y="358"/>
                  <a:pt x="415" y="391"/>
                  <a:pt x="415" y="391"/>
                </a:cubicBezTo>
                <a:lnTo>
                  <a:pt x="319" y="450"/>
                </a:lnTo>
                <a:lnTo>
                  <a:pt x="244" y="550"/>
                </a:lnTo>
                <a:lnTo>
                  <a:pt x="42" y="826"/>
                </a:lnTo>
                <a:cubicBezTo>
                  <a:pt x="2" y="886"/>
                  <a:pt x="0" y="892"/>
                  <a:pt x="4" y="907"/>
                </a:cubicBezTo>
                <a:cubicBezTo>
                  <a:pt x="8" y="922"/>
                  <a:pt x="70" y="943"/>
                  <a:pt x="126" y="994"/>
                </a:cubicBezTo>
                <a:lnTo>
                  <a:pt x="368" y="1150"/>
                </a:lnTo>
                <a:lnTo>
                  <a:pt x="397" y="1105"/>
                </a:lnTo>
                <a:lnTo>
                  <a:pt x="265" y="1008"/>
                </a:lnTo>
                <a:lnTo>
                  <a:pt x="126" y="879"/>
                </a:lnTo>
                <a:lnTo>
                  <a:pt x="147" y="841"/>
                </a:lnTo>
                <a:cubicBezTo>
                  <a:pt x="147" y="841"/>
                  <a:pt x="247" y="748"/>
                  <a:pt x="348" y="655"/>
                </a:cubicBezTo>
                <a:cubicBezTo>
                  <a:pt x="384" y="708"/>
                  <a:pt x="404" y="724"/>
                  <a:pt x="426" y="774"/>
                </a:cubicBezTo>
                <a:cubicBezTo>
                  <a:pt x="448" y="824"/>
                  <a:pt x="484" y="902"/>
                  <a:pt x="480" y="957"/>
                </a:cubicBezTo>
                <a:lnTo>
                  <a:pt x="399" y="1102"/>
                </a:lnTo>
                <a:lnTo>
                  <a:pt x="336" y="1212"/>
                </a:lnTo>
                <a:cubicBezTo>
                  <a:pt x="322" y="1244"/>
                  <a:pt x="314" y="1268"/>
                  <a:pt x="315" y="1293"/>
                </a:cubicBezTo>
                <a:cubicBezTo>
                  <a:pt x="316" y="1318"/>
                  <a:pt x="334" y="1618"/>
                  <a:pt x="343" y="1683"/>
                </a:cubicBezTo>
                <a:lnTo>
                  <a:pt x="367" y="1686"/>
                </a:lnTo>
                <a:cubicBezTo>
                  <a:pt x="367" y="1686"/>
                  <a:pt x="414" y="1852"/>
                  <a:pt x="462" y="2019"/>
                </a:cubicBezTo>
                <a:cubicBezTo>
                  <a:pt x="417" y="2130"/>
                  <a:pt x="413" y="2159"/>
                  <a:pt x="409" y="2274"/>
                </a:cubicBezTo>
                <a:cubicBezTo>
                  <a:pt x="405" y="2389"/>
                  <a:pt x="430" y="2635"/>
                  <a:pt x="427" y="2716"/>
                </a:cubicBezTo>
                <a:lnTo>
                  <a:pt x="402" y="2755"/>
                </a:lnTo>
                <a:lnTo>
                  <a:pt x="354" y="2784"/>
                </a:lnTo>
                <a:cubicBezTo>
                  <a:pt x="354" y="2784"/>
                  <a:pt x="347" y="2819"/>
                  <a:pt x="340" y="2854"/>
                </a:cubicBezTo>
                <a:cubicBezTo>
                  <a:pt x="375" y="2899"/>
                  <a:pt x="376" y="3013"/>
                  <a:pt x="376" y="3013"/>
                </a:cubicBezTo>
                <a:lnTo>
                  <a:pt x="393" y="3009"/>
                </a:lnTo>
                <a:lnTo>
                  <a:pt x="402" y="2959"/>
                </a:lnTo>
                <a:lnTo>
                  <a:pt x="424" y="2961"/>
                </a:lnTo>
                <a:lnTo>
                  <a:pt x="430" y="2925"/>
                </a:lnTo>
                <a:lnTo>
                  <a:pt x="487" y="3058"/>
                </a:lnTo>
                <a:cubicBezTo>
                  <a:pt x="520" y="3086"/>
                  <a:pt x="599" y="3091"/>
                  <a:pt x="628" y="3094"/>
                </a:cubicBezTo>
                <a:lnTo>
                  <a:pt x="661" y="3075"/>
                </a:lnTo>
                <a:lnTo>
                  <a:pt x="636" y="3036"/>
                </a:lnTo>
                <a:lnTo>
                  <a:pt x="690" y="3021"/>
                </a:lnTo>
                <a:lnTo>
                  <a:pt x="604" y="2913"/>
                </a:lnTo>
                <a:cubicBezTo>
                  <a:pt x="578" y="2861"/>
                  <a:pt x="574" y="2833"/>
                  <a:pt x="532" y="2710"/>
                </a:cubicBezTo>
                <a:cubicBezTo>
                  <a:pt x="534" y="2582"/>
                  <a:pt x="602" y="2260"/>
                  <a:pt x="619" y="2146"/>
                </a:cubicBezTo>
                <a:cubicBezTo>
                  <a:pt x="635" y="2031"/>
                  <a:pt x="634" y="2055"/>
                  <a:pt x="637" y="2025"/>
                </a:cubicBezTo>
                <a:cubicBezTo>
                  <a:pt x="640" y="1995"/>
                  <a:pt x="642" y="1980"/>
                  <a:pt x="639" y="1968"/>
                </a:cubicBezTo>
                <a:cubicBezTo>
                  <a:pt x="670" y="1830"/>
                  <a:pt x="702" y="1693"/>
                  <a:pt x="702" y="1693"/>
                </a:cubicBezTo>
                <a:lnTo>
                  <a:pt x="724" y="1692"/>
                </a:lnTo>
                <a:cubicBezTo>
                  <a:pt x="724" y="1692"/>
                  <a:pt x="763" y="1505"/>
                  <a:pt x="771" y="1413"/>
                </a:cubicBezTo>
                <a:cubicBezTo>
                  <a:pt x="779" y="1321"/>
                  <a:pt x="778" y="1218"/>
                  <a:pt x="772" y="1138"/>
                </a:cubicBezTo>
                <a:cubicBezTo>
                  <a:pt x="766" y="1082"/>
                  <a:pt x="745" y="994"/>
                  <a:pt x="735" y="934"/>
                </a:cubicBezTo>
                <a:lnTo>
                  <a:pt x="712" y="816"/>
                </a:lnTo>
                <a:lnTo>
                  <a:pt x="735" y="786"/>
                </a:lnTo>
                <a:lnTo>
                  <a:pt x="820" y="934"/>
                </a:lnTo>
                <a:cubicBezTo>
                  <a:pt x="849" y="968"/>
                  <a:pt x="867" y="1006"/>
                  <a:pt x="907" y="990"/>
                </a:cubicBezTo>
                <a:cubicBezTo>
                  <a:pt x="947" y="974"/>
                  <a:pt x="1004" y="894"/>
                  <a:pt x="1060" y="838"/>
                </a:cubicBezTo>
                <a:lnTo>
                  <a:pt x="1204" y="646"/>
                </a:lnTo>
                <a:cubicBezTo>
                  <a:pt x="1246" y="605"/>
                  <a:pt x="1286" y="608"/>
                  <a:pt x="1314" y="592"/>
                </a:cubicBezTo>
                <a:cubicBezTo>
                  <a:pt x="1342" y="576"/>
                  <a:pt x="1357" y="572"/>
                  <a:pt x="1374" y="547"/>
                </a:cubicBezTo>
                <a:cubicBezTo>
                  <a:pt x="1391" y="522"/>
                  <a:pt x="1416" y="462"/>
                  <a:pt x="1414" y="445"/>
                </a:cubicBezTo>
                <a:cubicBezTo>
                  <a:pt x="1401" y="435"/>
                  <a:pt x="1386" y="436"/>
                  <a:pt x="1365" y="445"/>
                </a:cubicBezTo>
                <a:lnTo>
                  <a:pt x="1288" y="501"/>
                </a:lnTo>
                <a:lnTo>
                  <a:pt x="1209" y="528"/>
                </a:lnTo>
                <a:lnTo>
                  <a:pt x="1234" y="445"/>
                </a:lnTo>
                <a:cubicBezTo>
                  <a:pt x="1231" y="435"/>
                  <a:pt x="1203" y="447"/>
                  <a:pt x="1192" y="468"/>
                </a:cubicBezTo>
                <a:lnTo>
                  <a:pt x="1167" y="573"/>
                </a:lnTo>
                <a:cubicBezTo>
                  <a:pt x="1117" y="639"/>
                  <a:pt x="957" y="856"/>
                  <a:pt x="892" y="862"/>
                </a:cubicBezTo>
                <a:cubicBezTo>
                  <a:pt x="852" y="790"/>
                  <a:pt x="801" y="672"/>
                  <a:pt x="775" y="607"/>
                </a:cubicBezTo>
                <a:cubicBezTo>
                  <a:pt x="751" y="543"/>
                  <a:pt x="766" y="508"/>
                  <a:pt x="747" y="480"/>
                </a:cubicBezTo>
                <a:cubicBezTo>
                  <a:pt x="728" y="449"/>
                  <a:pt x="683" y="452"/>
                  <a:pt x="664" y="439"/>
                </a:cubicBezTo>
                <a:cubicBezTo>
                  <a:pt x="645" y="426"/>
                  <a:pt x="643" y="412"/>
                  <a:pt x="634" y="402"/>
                </a:cubicBezTo>
                <a:lnTo>
                  <a:pt x="609" y="378"/>
                </a:lnTo>
                <a:close/>
              </a:path>
            </a:pathLst>
          </a:custGeom>
          <a:solidFill>
            <a:srgbClr val="080808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1143" name="Freeform 7"/>
          <p:cNvSpPr>
            <a:spLocks noEditPoints="1"/>
          </p:cNvSpPr>
          <p:nvPr/>
        </p:nvSpPr>
        <p:spPr bwMode="gray">
          <a:xfrm>
            <a:off x="6072198" y="1428736"/>
            <a:ext cx="777875" cy="2471739"/>
          </a:xfrm>
          <a:custGeom>
            <a:avLst/>
            <a:gdLst/>
            <a:ahLst/>
            <a:cxnLst>
              <a:cxn ang="0">
                <a:pos x="1128" y="998"/>
              </a:cxn>
              <a:cxn ang="0">
                <a:pos x="1036" y="783"/>
              </a:cxn>
              <a:cxn ang="0">
                <a:pos x="876" y="566"/>
              </a:cxn>
              <a:cxn ang="0">
                <a:pos x="731" y="471"/>
              </a:cxn>
              <a:cxn ang="0">
                <a:pos x="807" y="326"/>
              </a:cxn>
              <a:cxn ang="0">
                <a:pos x="818" y="199"/>
              </a:cxn>
              <a:cxn ang="0">
                <a:pos x="754" y="87"/>
              </a:cxn>
              <a:cxn ang="0">
                <a:pos x="575" y="7"/>
              </a:cxn>
              <a:cxn ang="0">
                <a:pos x="529" y="49"/>
              </a:cxn>
              <a:cxn ang="0">
                <a:pos x="465" y="78"/>
              </a:cxn>
              <a:cxn ang="0">
                <a:pos x="461" y="166"/>
              </a:cxn>
              <a:cxn ang="0">
                <a:pos x="474" y="204"/>
              </a:cxn>
              <a:cxn ang="0">
                <a:pos x="471" y="353"/>
              </a:cxn>
              <a:cxn ang="0">
                <a:pos x="519" y="416"/>
              </a:cxn>
              <a:cxn ang="0">
                <a:pos x="355" y="527"/>
              </a:cxn>
              <a:cxn ang="0">
                <a:pos x="235" y="581"/>
              </a:cxn>
              <a:cxn ang="0">
                <a:pos x="174" y="867"/>
              </a:cxn>
              <a:cxn ang="0">
                <a:pos x="136" y="1159"/>
              </a:cxn>
              <a:cxn ang="0">
                <a:pos x="114" y="1456"/>
              </a:cxn>
              <a:cxn ang="0">
                <a:pos x="114" y="1536"/>
              </a:cxn>
              <a:cxn ang="0">
                <a:pos x="177" y="1709"/>
              </a:cxn>
              <a:cxn ang="0">
                <a:pos x="174" y="1727"/>
              </a:cxn>
              <a:cxn ang="0">
                <a:pos x="132" y="1779"/>
              </a:cxn>
              <a:cxn ang="0">
                <a:pos x="44" y="2243"/>
              </a:cxn>
              <a:cxn ang="0">
                <a:pos x="108" y="2220"/>
              </a:cxn>
              <a:cxn ang="0">
                <a:pos x="131" y="2376"/>
              </a:cxn>
              <a:cxn ang="0">
                <a:pos x="28" y="3062"/>
              </a:cxn>
              <a:cxn ang="0">
                <a:pos x="0" y="3191"/>
              </a:cxn>
              <a:cxn ang="0">
                <a:pos x="36" y="3276"/>
              </a:cxn>
              <a:cxn ang="0">
                <a:pos x="109" y="3287"/>
              </a:cxn>
              <a:cxn ang="0">
                <a:pos x="196" y="3239"/>
              </a:cxn>
              <a:cxn ang="0">
                <a:pos x="256" y="3093"/>
              </a:cxn>
              <a:cxn ang="0">
                <a:pos x="285" y="3008"/>
              </a:cxn>
              <a:cxn ang="0">
                <a:pos x="373" y="2764"/>
              </a:cxn>
              <a:cxn ang="0">
                <a:pos x="590" y="1862"/>
              </a:cxn>
              <a:cxn ang="0">
                <a:pos x="725" y="2087"/>
              </a:cxn>
              <a:cxn ang="0">
                <a:pos x="765" y="2409"/>
              </a:cxn>
              <a:cxn ang="0">
                <a:pos x="772" y="3059"/>
              </a:cxn>
              <a:cxn ang="0">
                <a:pos x="810" y="3135"/>
              </a:cxn>
              <a:cxn ang="0">
                <a:pos x="802" y="3260"/>
              </a:cxn>
              <a:cxn ang="0">
                <a:pos x="876" y="3332"/>
              </a:cxn>
              <a:cxn ang="0">
                <a:pos x="962" y="3309"/>
              </a:cxn>
              <a:cxn ang="0">
                <a:pos x="1006" y="3141"/>
              </a:cxn>
              <a:cxn ang="0">
                <a:pos x="1048" y="3091"/>
              </a:cxn>
              <a:cxn ang="0">
                <a:pos x="1048" y="3014"/>
              </a:cxn>
              <a:cxn ang="0">
                <a:pos x="1036" y="2702"/>
              </a:cxn>
              <a:cxn ang="0">
                <a:pos x="993" y="2132"/>
              </a:cxn>
              <a:cxn ang="0">
                <a:pos x="977" y="1560"/>
              </a:cxn>
              <a:cxn ang="0">
                <a:pos x="915" y="1317"/>
              </a:cxn>
              <a:cxn ang="0">
                <a:pos x="1093" y="1217"/>
              </a:cxn>
              <a:cxn ang="0">
                <a:pos x="1147" y="1181"/>
              </a:cxn>
              <a:cxn ang="0">
                <a:pos x="286" y="1152"/>
              </a:cxn>
              <a:cxn ang="0">
                <a:pos x="304" y="1059"/>
              </a:cxn>
              <a:cxn ang="0">
                <a:pos x="203" y="1637"/>
              </a:cxn>
              <a:cxn ang="0">
                <a:pos x="210" y="2070"/>
              </a:cxn>
              <a:cxn ang="0">
                <a:pos x="269" y="1649"/>
              </a:cxn>
              <a:cxn ang="0">
                <a:pos x="235" y="1755"/>
              </a:cxn>
              <a:cxn ang="0">
                <a:pos x="237" y="1685"/>
              </a:cxn>
              <a:cxn ang="0">
                <a:pos x="259" y="1579"/>
              </a:cxn>
              <a:cxn ang="0">
                <a:pos x="291" y="1476"/>
              </a:cxn>
              <a:cxn ang="0">
                <a:pos x="894" y="1063"/>
              </a:cxn>
              <a:cxn ang="0">
                <a:pos x="953" y="1049"/>
              </a:cxn>
            </a:cxnLst>
            <a:rect l="0" t="0" r="r" b="b"/>
            <a:pathLst>
              <a:path w="1155" h="3334">
                <a:moveTo>
                  <a:pt x="1155" y="1096"/>
                </a:moveTo>
                <a:lnTo>
                  <a:pt x="1149" y="1074"/>
                </a:lnTo>
                <a:lnTo>
                  <a:pt x="1148" y="1054"/>
                </a:lnTo>
                <a:lnTo>
                  <a:pt x="1148" y="1054"/>
                </a:lnTo>
                <a:lnTo>
                  <a:pt x="1143" y="1037"/>
                </a:lnTo>
                <a:lnTo>
                  <a:pt x="1138" y="1022"/>
                </a:lnTo>
                <a:lnTo>
                  <a:pt x="1133" y="1009"/>
                </a:lnTo>
                <a:lnTo>
                  <a:pt x="1128" y="998"/>
                </a:lnTo>
                <a:lnTo>
                  <a:pt x="1120" y="982"/>
                </a:lnTo>
                <a:lnTo>
                  <a:pt x="1117" y="977"/>
                </a:lnTo>
                <a:lnTo>
                  <a:pt x="1095" y="931"/>
                </a:lnTo>
                <a:lnTo>
                  <a:pt x="1085" y="892"/>
                </a:lnTo>
                <a:lnTo>
                  <a:pt x="1056" y="857"/>
                </a:lnTo>
                <a:lnTo>
                  <a:pt x="1038" y="809"/>
                </a:lnTo>
                <a:lnTo>
                  <a:pt x="1036" y="783"/>
                </a:lnTo>
                <a:lnTo>
                  <a:pt x="1036" y="783"/>
                </a:lnTo>
                <a:lnTo>
                  <a:pt x="1019" y="749"/>
                </a:lnTo>
                <a:lnTo>
                  <a:pt x="991" y="699"/>
                </a:lnTo>
                <a:lnTo>
                  <a:pt x="957" y="637"/>
                </a:lnTo>
                <a:lnTo>
                  <a:pt x="942" y="620"/>
                </a:lnTo>
                <a:lnTo>
                  <a:pt x="938" y="618"/>
                </a:lnTo>
                <a:lnTo>
                  <a:pt x="918" y="598"/>
                </a:lnTo>
                <a:lnTo>
                  <a:pt x="894" y="581"/>
                </a:lnTo>
                <a:lnTo>
                  <a:pt x="876" y="566"/>
                </a:lnTo>
                <a:lnTo>
                  <a:pt x="863" y="563"/>
                </a:lnTo>
                <a:lnTo>
                  <a:pt x="824" y="544"/>
                </a:lnTo>
                <a:lnTo>
                  <a:pt x="808" y="523"/>
                </a:lnTo>
                <a:lnTo>
                  <a:pt x="787" y="522"/>
                </a:lnTo>
                <a:lnTo>
                  <a:pt x="786" y="522"/>
                </a:lnTo>
                <a:lnTo>
                  <a:pt x="778" y="519"/>
                </a:lnTo>
                <a:lnTo>
                  <a:pt x="745" y="473"/>
                </a:lnTo>
                <a:lnTo>
                  <a:pt x="731" y="471"/>
                </a:lnTo>
                <a:lnTo>
                  <a:pt x="734" y="452"/>
                </a:lnTo>
                <a:lnTo>
                  <a:pt x="735" y="453"/>
                </a:lnTo>
                <a:lnTo>
                  <a:pt x="742" y="439"/>
                </a:lnTo>
                <a:lnTo>
                  <a:pt x="750" y="463"/>
                </a:lnTo>
                <a:lnTo>
                  <a:pt x="755" y="463"/>
                </a:lnTo>
                <a:lnTo>
                  <a:pt x="779" y="411"/>
                </a:lnTo>
                <a:lnTo>
                  <a:pt x="807" y="326"/>
                </a:lnTo>
                <a:lnTo>
                  <a:pt x="807" y="326"/>
                </a:lnTo>
                <a:lnTo>
                  <a:pt x="814" y="305"/>
                </a:lnTo>
                <a:lnTo>
                  <a:pt x="821" y="279"/>
                </a:lnTo>
                <a:lnTo>
                  <a:pt x="829" y="249"/>
                </a:lnTo>
                <a:lnTo>
                  <a:pt x="829" y="249"/>
                </a:lnTo>
                <a:lnTo>
                  <a:pt x="828" y="236"/>
                </a:lnTo>
                <a:lnTo>
                  <a:pt x="825" y="222"/>
                </a:lnTo>
                <a:lnTo>
                  <a:pt x="821" y="210"/>
                </a:lnTo>
                <a:lnTo>
                  <a:pt x="818" y="199"/>
                </a:lnTo>
                <a:lnTo>
                  <a:pt x="809" y="184"/>
                </a:lnTo>
                <a:lnTo>
                  <a:pt x="805" y="178"/>
                </a:lnTo>
                <a:lnTo>
                  <a:pt x="805" y="178"/>
                </a:lnTo>
                <a:lnTo>
                  <a:pt x="794" y="163"/>
                </a:lnTo>
                <a:lnTo>
                  <a:pt x="783" y="148"/>
                </a:lnTo>
                <a:lnTo>
                  <a:pt x="773" y="132"/>
                </a:lnTo>
                <a:lnTo>
                  <a:pt x="760" y="89"/>
                </a:lnTo>
                <a:lnTo>
                  <a:pt x="754" y="87"/>
                </a:lnTo>
                <a:lnTo>
                  <a:pt x="730" y="57"/>
                </a:lnTo>
                <a:lnTo>
                  <a:pt x="696" y="51"/>
                </a:lnTo>
                <a:lnTo>
                  <a:pt x="635" y="10"/>
                </a:lnTo>
                <a:lnTo>
                  <a:pt x="629" y="10"/>
                </a:lnTo>
                <a:lnTo>
                  <a:pt x="634" y="25"/>
                </a:lnTo>
                <a:lnTo>
                  <a:pt x="588" y="0"/>
                </a:lnTo>
                <a:lnTo>
                  <a:pt x="598" y="25"/>
                </a:lnTo>
                <a:lnTo>
                  <a:pt x="575" y="7"/>
                </a:lnTo>
                <a:lnTo>
                  <a:pt x="579" y="29"/>
                </a:lnTo>
                <a:lnTo>
                  <a:pt x="574" y="26"/>
                </a:lnTo>
                <a:lnTo>
                  <a:pt x="534" y="14"/>
                </a:lnTo>
                <a:lnTo>
                  <a:pt x="556" y="39"/>
                </a:lnTo>
                <a:lnTo>
                  <a:pt x="554" y="41"/>
                </a:lnTo>
                <a:lnTo>
                  <a:pt x="519" y="19"/>
                </a:lnTo>
                <a:lnTo>
                  <a:pt x="532" y="47"/>
                </a:lnTo>
                <a:lnTo>
                  <a:pt x="529" y="49"/>
                </a:lnTo>
                <a:lnTo>
                  <a:pt x="508" y="19"/>
                </a:lnTo>
                <a:lnTo>
                  <a:pt x="508" y="24"/>
                </a:lnTo>
                <a:lnTo>
                  <a:pt x="507" y="56"/>
                </a:lnTo>
                <a:lnTo>
                  <a:pt x="476" y="46"/>
                </a:lnTo>
                <a:lnTo>
                  <a:pt x="479" y="50"/>
                </a:lnTo>
                <a:lnTo>
                  <a:pt x="505" y="73"/>
                </a:lnTo>
                <a:lnTo>
                  <a:pt x="461" y="74"/>
                </a:lnTo>
                <a:lnTo>
                  <a:pt x="465" y="78"/>
                </a:lnTo>
                <a:lnTo>
                  <a:pt x="489" y="90"/>
                </a:lnTo>
                <a:lnTo>
                  <a:pt x="468" y="94"/>
                </a:lnTo>
                <a:lnTo>
                  <a:pt x="491" y="103"/>
                </a:lnTo>
                <a:lnTo>
                  <a:pt x="458" y="115"/>
                </a:lnTo>
                <a:lnTo>
                  <a:pt x="482" y="126"/>
                </a:lnTo>
                <a:lnTo>
                  <a:pt x="468" y="137"/>
                </a:lnTo>
                <a:lnTo>
                  <a:pt x="482" y="139"/>
                </a:lnTo>
                <a:lnTo>
                  <a:pt x="461" y="166"/>
                </a:lnTo>
                <a:lnTo>
                  <a:pt x="464" y="164"/>
                </a:lnTo>
                <a:lnTo>
                  <a:pt x="479" y="158"/>
                </a:lnTo>
                <a:lnTo>
                  <a:pt x="479" y="158"/>
                </a:lnTo>
                <a:lnTo>
                  <a:pt x="476" y="167"/>
                </a:lnTo>
                <a:lnTo>
                  <a:pt x="474" y="178"/>
                </a:lnTo>
                <a:lnTo>
                  <a:pt x="473" y="190"/>
                </a:lnTo>
                <a:lnTo>
                  <a:pt x="473" y="198"/>
                </a:lnTo>
                <a:lnTo>
                  <a:pt x="474" y="204"/>
                </a:lnTo>
                <a:lnTo>
                  <a:pt x="471" y="216"/>
                </a:lnTo>
                <a:lnTo>
                  <a:pt x="471" y="229"/>
                </a:lnTo>
                <a:lnTo>
                  <a:pt x="471" y="229"/>
                </a:lnTo>
                <a:lnTo>
                  <a:pt x="466" y="240"/>
                </a:lnTo>
                <a:lnTo>
                  <a:pt x="460" y="252"/>
                </a:lnTo>
                <a:lnTo>
                  <a:pt x="469" y="304"/>
                </a:lnTo>
                <a:lnTo>
                  <a:pt x="471" y="353"/>
                </a:lnTo>
                <a:lnTo>
                  <a:pt x="471" y="353"/>
                </a:lnTo>
                <a:lnTo>
                  <a:pt x="473" y="359"/>
                </a:lnTo>
                <a:lnTo>
                  <a:pt x="474" y="365"/>
                </a:lnTo>
                <a:lnTo>
                  <a:pt x="477" y="374"/>
                </a:lnTo>
                <a:lnTo>
                  <a:pt x="481" y="383"/>
                </a:lnTo>
                <a:lnTo>
                  <a:pt x="487" y="391"/>
                </a:lnTo>
                <a:lnTo>
                  <a:pt x="495" y="399"/>
                </a:lnTo>
                <a:lnTo>
                  <a:pt x="505" y="406"/>
                </a:lnTo>
                <a:lnTo>
                  <a:pt x="519" y="416"/>
                </a:lnTo>
                <a:lnTo>
                  <a:pt x="521" y="428"/>
                </a:lnTo>
                <a:lnTo>
                  <a:pt x="519" y="439"/>
                </a:lnTo>
                <a:lnTo>
                  <a:pt x="510" y="441"/>
                </a:lnTo>
                <a:lnTo>
                  <a:pt x="438" y="505"/>
                </a:lnTo>
                <a:lnTo>
                  <a:pt x="415" y="507"/>
                </a:lnTo>
                <a:lnTo>
                  <a:pt x="388" y="523"/>
                </a:lnTo>
                <a:lnTo>
                  <a:pt x="355" y="527"/>
                </a:lnTo>
                <a:lnTo>
                  <a:pt x="355" y="527"/>
                </a:lnTo>
                <a:lnTo>
                  <a:pt x="343" y="529"/>
                </a:lnTo>
                <a:lnTo>
                  <a:pt x="332" y="532"/>
                </a:lnTo>
                <a:lnTo>
                  <a:pt x="310" y="538"/>
                </a:lnTo>
                <a:lnTo>
                  <a:pt x="289" y="547"/>
                </a:lnTo>
                <a:lnTo>
                  <a:pt x="270" y="556"/>
                </a:lnTo>
                <a:lnTo>
                  <a:pt x="256" y="565"/>
                </a:lnTo>
                <a:lnTo>
                  <a:pt x="245" y="574"/>
                </a:lnTo>
                <a:lnTo>
                  <a:pt x="235" y="581"/>
                </a:lnTo>
                <a:lnTo>
                  <a:pt x="232" y="619"/>
                </a:lnTo>
                <a:lnTo>
                  <a:pt x="205" y="690"/>
                </a:lnTo>
                <a:lnTo>
                  <a:pt x="195" y="731"/>
                </a:lnTo>
                <a:lnTo>
                  <a:pt x="187" y="793"/>
                </a:lnTo>
                <a:lnTo>
                  <a:pt x="183" y="809"/>
                </a:lnTo>
                <a:lnTo>
                  <a:pt x="183" y="809"/>
                </a:lnTo>
                <a:lnTo>
                  <a:pt x="178" y="837"/>
                </a:lnTo>
                <a:lnTo>
                  <a:pt x="174" y="867"/>
                </a:lnTo>
                <a:lnTo>
                  <a:pt x="169" y="921"/>
                </a:lnTo>
                <a:lnTo>
                  <a:pt x="168" y="962"/>
                </a:lnTo>
                <a:lnTo>
                  <a:pt x="168" y="978"/>
                </a:lnTo>
                <a:lnTo>
                  <a:pt x="155" y="1017"/>
                </a:lnTo>
                <a:lnTo>
                  <a:pt x="146" y="1063"/>
                </a:lnTo>
                <a:lnTo>
                  <a:pt x="137" y="1079"/>
                </a:lnTo>
                <a:lnTo>
                  <a:pt x="134" y="1141"/>
                </a:lnTo>
                <a:lnTo>
                  <a:pt x="136" y="1159"/>
                </a:lnTo>
                <a:lnTo>
                  <a:pt x="130" y="1173"/>
                </a:lnTo>
                <a:lnTo>
                  <a:pt x="113" y="1231"/>
                </a:lnTo>
                <a:lnTo>
                  <a:pt x="116" y="1249"/>
                </a:lnTo>
                <a:lnTo>
                  <a:pt x="121" y="1277"/>
                </a:lnTo>
                <a:lnTo>
                  <a:pt x="111" y="1297"/>
                </a:lnTo>
                <a:lnTo>
                  <a:pt x="113" y="1340"/>
                </a:lnTo>
                <a:lnTo>
                  <a:pt x="114" y="1456"/>
                </a:lnTo>
                <a:lnTo>
                  <a:pt x="114" y="1456"/>
                </a:lnTo>
                <a:lnTo>
                  <a:pt x="113" y="1466"/>
                </a:lnTo>
                <a:lnTo>
                  <a:pt x="113" y="1466"/>
                </a:lnTo>
                <a:lnTo>
                  <a:pt x="97" y="1477"/>
                </a:lnTo>
                <a:lnTo>
                  <a:pt x="102" y="1530"/>
                </a:lnTo>
                <a:lnTo>
                  <a:pt x="111" y="1539"/>
                </a:lnTo>
                <a:lnTo>
                  <a:pt x="111" y="1539"/>
                </a:lnTo>
                <a:lnTo>
                  <a:pt x="114" y="1536"/>
                </a:lnTo>
                <a:lnTo>
                  <a:pt x="114" y="1536"/>
                </a:lnTo>
                <a:lnTo>
                  <a:pt x="116" y="1579"/>
                </a:lnTo>
                <a:lnTo>
                  <a:pt x="119" y="1597"/>
                </a:lnTo>
                <a:lnTo>
                  <a:pt x="120" y="1597"/>
                </a:lnTo>
                <a:lnTo>
                  <a:pt x="114" y="1644"/>
                </a:lnTo>
                <a:lnTo>
                  <a:pt x="126" y="1679"/>
                </a:lnTo>
                <a:lnTo>
                  <a:pt x="146" y="1705"/>
                </a:lnTo>
                <a:lnTo>
                  <a:pt x="164" y="1718"/>
                </a:lnTo>
                <a:lnTo>
                  <a:pt x="177" y="1709"/>
                </a:lnTo>
                <a:lnTo>
                  <a:pt x="184" y="1709"/>
                </a:lnTo>
                <a:lnTo>
                  <a:pt x="184" y="1709"/>
                </a:lnTo>
                <a:lnTo>
                  <a:pt x="185" y="1722"/>
                </a:lnTo>
                <a:lnTo>
                  <a:pt x="183" y="1720"/>
                </a:lnTo>
                <a:lnTo>
                  <a:pt x="179" y="1727"/>
                </a:lnTo>
                <a:lnTo>
                  <a:pt x="179" y="1727"/>
                </a:lnTo>
                <a:lnTo>
                  <a:pt x="174" y="1727"/>
                </a:lnTo>
                <a:lnTo>
                  <a:pt x="174" y="1727"/>
                </a:lnTo>
                <a:lnTo>
                  <a:pt x="166" y="1734"/>
                </a:lnTo>
                <a:lnTo>
                  <a:pt x="159" y="1740"/>
                </a:lnTo>
                <a:lnTo>
                  <a:pt x="152" y="1747"/>
                </a:lnTo>
                <a:lnTo>
                  <a:pt x="146" y="1755"/>
                </a:lnTo>
                <a:lnTo>
                  <a:pt x="137" y="1769"/>
                </a:lnTo>
                <a:lnTo>
                  <a:pt x="132" y="1779"/>
                </a:lnTo>
                <a:lnTo>
                  <a:pt x="132" y="1779"/>
                </a:lnTo>
                <a:lnTo>
                  <a:pt x="132" y="1779"/>
                </a:lnTo>
                <a:lnTo>
                  <a:pt x="132" y="1779"/>
                </a:lnTo>
                <a:lnTo>
                  <a:pt x="132" y="1779"/>
                </a:lnTo>
                <a:lnTo>
                  <a:pt x="131" y="1782"/>
                </a:lnTo>
                <a:lnTo>
                  <a:pt x="131" y="1782"/>
                </a:lnTo>
                <a:lnTo>
                  <a:pt x="33" y="2244"/>
                </a:lnTo>
                <a:lnTo>
                  <a:pt x="30" y="2255"/>
                </a:lnTo>
                <a:lnTo>
                  <a:pt x="30" y="2255"/>
                </a:lnTo>
                <a:lnTo>
                  <a:pt x="44" y="2243"/>
                </a:lnTo>
                <a:lnTo>
                  <a:pt x="56" y="2233"/>
                </a:lnTo>
                <a:lnTo>
                  <a:pt x="68" y="2227"/>
                </a:lnTo>
                <a:lnTo>
                  <a:pt x="79" y="2223"/>
                </a:lnTo>
                <a:lnTo>
                  <a:pt x="89" y="2222"/>
                </a:lnTo>
                <a:lnTo>
                  <a:pt x="95" y="2220"/>
                </a:lnTo>
                <a:lnTo>
                  <a:pt x="102" y="2220"/>
                </a:lnTo>
                <a:lnTo>
                  <a:pt x="102" y="2220"/>
                </a:lnTo>
                <a:lnTo>
                  <a:pt x="108" y="2220"/>
                </a:lnTo>
                <a:lnTo>
                  <a:pt x="115" y="2222"/>
                </a:lnTo>
                <a:lnTo>
                  <a:pt x="122" y="2224"/>
                </a:lnTo>
                <a:lnTo>
                  <a:pt x="131" y="2228"/>
                </a:lnTo>
                <a:lnTo>
                  <a:pt x="148" y="2238"/>
                </a:lnTo>
                <a:lnTo>
                  <a:pt x="164" y="2249"/>
                </a:lnTo>
                <a:lnTo>
                  <a:pt x="159" y="2260"/>
                </a:lnTo>
                <a:lnTo>
                  <a:pt x="158" y="2307"/>
                </a:lnTo>
                <a:lnTo>
                  <a:pt x="131" y="2376"/>
                </a:lnTo>
                <a:lnTo>
                  <a:pt x="97" y="2580"/>
                </a:lnTo>
                <a:lnTo>
                  <a:pt x="77" y="2662"/>
                </a:lnTo>
                <a:lnTo>
                  <a:pt x="51" y="2826"/>
                </a:lnTo>
                <a:lnTo>
                  <a:pt x="37" y="2850"/>
                </a:lnTo>
                <a:lnTo>
                  <a:pt x="35" y="2896"/>
                </a:lnTo>
                <a:lnTo>
                  <a:pt x="34" y="2913"/>
                </a:lnTo>
                <a:lnTo>
                  <a:pt x="28" y="2938"/>
                </a:lnTo>
                <a:lnTo>
                  <a:pt x="28" y="3062"/>
                </a:lnTo>
                <a:lnTo>
                  <a:pt x="35" y="3081"/>
                </a:lnTo>
                <a:lnTo>
                  <a:pt x="35" y="3081"/>
                </a:lnTo>
                <a:lnTo>
                  <a:pt x="21" y="3108"/>
                </a:lnTo>
                <a:lnTo>
                  <a:pt x="10" y="3133"/>
                </a:lnTo>
                <a:lnTo>
                  <a:pt x="2" y="3156"/>
                </a:lnTo>
                <a:lnTo>
                  <a:pt x="2" y="3156"/>
                </a:lnTo>
                <a:lnTo>
                  <a:pt x="0" y="3173"/>
                </a:lnTo>
                <a:lnTo>
                  <a:pt x="0" y="3191"/>
                </a:lnTo>
                <a:lnTo>
                  <a:pt x="3" y="3208"/>
                </a:lnTo>
                <a:lnTo>
                  <a:pt x="5" y="3223"/>
                </a:lnTo>
                <a:lnTo>
                  <a:pt x="13" y="3245"/>
                </a:lnTo>
                <a:lnTo>
                  <a:pt x="15" y="3253"/>
                </a:lnTo>
                <a:lnTo>
                  <a:pt x="15" y="3253"/>
                </a:lnTo>
                <a:lnTo>
                  <a:pt x="23" y="3262"/>
                </a:lnTo>
                <a:lnTo>
                  <a:pt x="29" y="3269"/>
                </a:lnTo>
                <a:lnTo>
                  <a:pt x="36" y="3276"/>
                </a:lnTo>
                <a:lnTo>
                  <a:pt x="45" y="3281"/>
                </a:lnTo>
                <a:lnTo>
                  <a:pt x="52" y="3284"/>
                </a:lnTo>
                <a:lnTo>
                  <a:pt x="60" y="3287"/>
                </a:lnTo>
                <a:lnTo>
                  <a:pt x="74" y="3289"/>
                </a:lnTo>
                <a:lnTo>
                  <a:pt x="88" y="3289"/>
                </a:lnTo>
                <a:lnTo>
                  <a:pt x="99" y="3288"/>
                </a:lnTo>
                <a:lnTo>
                  <a:pt x="109" y="3287"/>
                </a:lnTo>
                <a:lnTo>
                  <a:pt x="109" y="3287"/>
                </a:lnTo>
                <a:lnTo>
                  <a:pt x="125" y="3283"/>
                </a:lnTo>
                <a:lnTo>
                  <a:pt x="140" y="3278"/>
                </a:lnTo>
                <a:lnTo>
                  <a:pt x="152" y="3272"/>
                </a:lnTo>
                <a:lnTo>
                  <a:pt x="163" y="3266"/>
                </a:lnTo>
                <a:lnTo>
                  <a:pt x="173" y="3260"/>
                </a:lnTo>
                <a:lnTo>
                  <a:pt x="182" y="3252"/>
                </a:lnTo>
                <a:lnTo>
                  <a:pt x="189" y="3246"/>
                </a:lnTo>
                <a:lnTo>
                  <a:pt x="196" y="3239"/>
                </a:lnTo>
                <a:lnTo>
                  <a:pt x="205" y="3226"/>
                </a:lnTo>
                <a:lnTo>
                  <a:pt x="211" y="3215"/>
                </a:lnTo>
                <a:lnTo>
                  <a:pt x="215" y="3205"/>
                </a:lnTo>
                <a:lnTo>
                  <a:pt x="216" y="3154"/>
                </a:lnTo>
                <a:lnTo>
                  <a:pt x="216" y="3154"/>
                </a:lnTo>
                <a:lnTo>
                  <a:pt x="216" y="3155"/>
                </a:lnTo>
                <a:lnTo>
                  <a:pt x="240" y="3145"/>
                </a:lnTo>
                <a:lnTo>
                  <a:pt x="256" y="3093"/>
                </a:lnTo>
                <a:lnTo>
                  <a:pt x="254" y="3041"/>
                </a:lnTo>
                <a:lnTo>
                  <a:pt x="254" y="3041"/>
                </a:lnTo>
                <a:lnTo>
                  <a:pt x="262" y="3036"/>
                </a:lnTo>
                <a:lnTo>
                  <a:pt x="269" y="3032"/>
                </a:lnTo>
                <a:lnTo>
                  <a:pt x="275" y="3027"/>
                </a:lnTo>
                <a:lnTo>
                  <a:pt x="279" y="3020"/>
                </a:lnTo>
                <a:lnTo>
                  <a:pt x="283" y="3014"/>
                </a:lnTo>
                <a:lnTo>
                  <a:pt x="285" y="3008"/>
                </a:lnTo>
                <a:lnTo>
                  <a:pt x="289" y="2996"/>
                </a:lnTo>
                <a:lnTo>
                  <a:pt x="289" y="2985"/>
                </a:lnTo>
                <a:lnTo>
                  <a:pt x="289" y="2975"/>
                </a:lnTo>
                <a:lnTo>
                  <a:pt x="286" y="2967"/>
                </a:lnTo>
                <a:lnTo>
                  <a:pt x="286" y="2967"/>
                </a:lnTo>
                <a:lnTo>
                  <a:pt x="306" y="2923"/>
                </a:lnTo>
                <a:lnTo>
                  <a:pt x="335" y="2855"/>
                </a:lnTo>
                <a:lnTo>
                  <a:pt x="373" y="2764"/>
                </a:lnTo>
                <a:lnTo>
                  <a:pt x="434" y="2578"/>
                </a:lnTo>
                <a:lnTo>
                  <a:pt x="469" y="2347"/>
                </a:lnTo>
                <a:lnTo>
                  <a:pt x="528" y="2040"/>
                </a:lnTo>
                <a:lnTo>
                  <a:pt x="528" y="2040"/>
                </a:lnTo>
                <a:lnTo>
                  <a:pt x="542" y="1992"/>
                </a:lnTo>
                <a:lnTo>
                  <a:pt x="556" y="1947"/>
                </a:lnTo>
                <a:lnTo>
                  <a:pt x="574" y="1902"/>
                </a:lnTo>
                <a:lnTo>
                  <a:pt x="590" y="1862"/>
                </a:lnTo>
                <a:lnTo>
                  <a:pt x="616" y="1800"/>
                </a:lnTo>
                <a:lnTo>
                  <a:pt x="627" y="1777"/>
                </a:lnTo>
                <a:lnTo>
                  <a:pt x="646" y="1795"/>
                </a:lnTo>
                <a:lnTo>
                  <a:pt x="651" y="1820"/>
                </a:lnTo>
                <a:lnTo>
                  <a:pt x="697" y="1915"/>
                </a:lnTo>
                <a:lnTo>
                  <a:pt x="714" y="2033"/>
                </a:lnTo>
                <a:lnTo>
                  <a:pt x="720" y="2055"/>
                </a:lnTo>
                <a:lnTo>
                  <a:pt x="725" y="2087"/>
                </a:lnTo>
                <a:lnTo>
                  <a:pt x="725" y="2087"/>
                </a:lnTo>
                <a:lnTo>
                  <a:pt x="725" y="2110"/>
                </a:lnTo>
                <a:lnTo>
                  <a:pt x="726" y="2138"/>
                </a:lnTo>
                <a:lnTo>
                  <a:pt x="729" y="2169"/>
                </a:lnTo>
                <a:lnTo>
                  <a:pt x="733" y="2201"/>
                </a:lnTo>
                <a:lnTo>
                  <a:pt x="739" y="2253"/>
                </a:lnTo>
                <a:lnTo>
                  <a:pt x="742" y="2275"/>
                </a:lnTo>
                <a:lnTo>
                  <a:pt x="765" y="2409"/>
                </a:lnTo>
                <a:lnTo>
                  <a:pt x="765" y="2409"/>
                </a:lnTo>
                <a:lnTo>
                  <a:pt x="812" y="2637"/>
                </a:lnTo>
                <a:lnTo>
                  <a:pt x="798" y="2869"/>
                </a:lnTo>
                <a:lnTo>
                  <a:pt x="814" y="2930"/>
                </a:lnTo>
                <a:lnTo>
                  <a:pt x="812" y="2987"/>
                </a:lnTo>
                <a:lnTo>
                  <a:pt x="775" y="3016"/>
                </a:lnTo>
                <a:lnTo>
                  <a:pt x="772" y="3059"/>
                </a:lnTo>
                <a:lnTo>
                  <a:pt x="772" y="3059"/>
                </a:lnTo>
                <a:lnTo>
                  <a:pt x="773" y="3081"/>
                </a:lnTo>
                <a:lnTo>
                  <a:pt x="777" y="3098"/>
                </a:lnTo>
                <a:lnTo>
                  <a:pt x="782" y="3112"/>
                </a:lnTo>
                <a:lnTo>
                  <a:pt x="788" y="3120"/>
                </a:lnTo>
                <a:lnTo>
                  <a:pt x="794" y="3128"/>
                </a:lnTo>
                <a:lnTo>
                  <a:pt x="800" y="3131"/>
                </a:lnTo>
                <a:lnTo>
                  <a:pt x="805" y="3134"/>
                </a:lnTo>
                <a:lnTo>
                  <a:pt x="810" y="3135"/>
                </a:lnTo>
                <a:lnTo>
                  <a:pt x="799" y="3208"/>
                </a:lnTo>
                <a:lnTo>
                  <a:pt x="799" y="3208"/>
                </a:lnTo>
                <a:lnTo>
                  <a:pt x="798" y="3212"/>
                </a:lnTo>
                <a:lnTo>
                  <a:pt x="795" y="3220"/>
                </a:lnTo>
                <a:lnTo>
                  <a:pt x="795" y="3232"/>
                </a:lnTo>
                <a:lnTo>
                  <a:pt x="797" y="3241"/>
                </a:lnTo>
                <a:lnTo>
                  <a:pt x="798" y="3250"/>
                </a:lnTo>
                <a:lnTo>
                  <a:pt x="802" y="3260"/>
                </a:lnTo>
                <a:lnTo>
                  <a:pt x="805" y="3269"/>
                </a:lnTo>
                <a:lnTo>
                  <a:pt x="812" y="3279"/>
                </a:lnTo>
                <a:lnTo>
                  <a:pt x="820" y="3290"/>
                </a:lnTo>
                <a:lnTo>
                  <a:pt x="830" y="3300"/>
                </a:lnTo>
                <a:lnTo>
                  <a:pt x="842" y="3311"/>
                </a:lnTo>
                <a:lnTo>
                  <a:pt x="857" y="3322"/>
                </a:lnTo>
                <a:lnTo>
                  <a:pt x="876" y="3332"/>
                </a:lnTo>
                <a:lnTo>
                  <a:pt x="876" y="3332"/>
                </a:lnTo>
                <a:lnTo>
                  <a:pt x="878" y="3334"/>
                </a:lnTo>
                <a:lnTo>
                  <a:pt x="887" y="3334"/>
                </a:lnTo>
                <a:lnTo>
                  <a:pt x="902" y="3332"/>
                </a:lnTo>
                <a:lnTo>
                  <a:pt x="919" y="3329"/>
                </a:lnTo>
                <a:lnTo>
                  <a:pt x="929" y="3325"/>
                </a:lnTo>
                <a:lnTo>
                  <a:pt x="940" y="3321"/>
                </a:lnTo>
                <a:lnTo>
                  <a:pt x="951" y="3315"/>
                </a:lnTo>
                <a:lnTo>
                  <a:pt x="962" y="3309"/>
                </a:lnTo>
                <a:lnTo>
                  <a:pt x="974" y="3300"/>
                </a:lnTo>
                <a:lnTo>
                  <a:pt x="985" y="3289"/>
                </a:lnTo>
                <a:lnTo>
                  <a:pt x="998" y="3278"/>
                </a:lnTo>
                <a:lnTo>
                  <a:pt x="1009" y="3263"/>
                </a:lnTo>
                <a:lnTo>
                  <a:pt x="1011" y="3225"/>
                </a:lnTo>
                <a:lnTo>
                  <a:pt x="1009" y="3214"/>
                </a:lnTo>
                <a:lnTo>
                  <a:pt x="1009" y="3179"/>
                </a:lnTo>
                <a:lnTo>
                  <a:pt x="1006" y="3141"/>
                </a:lnTo>
                <a:lnTo>
                  <a:pt x="1019" y="3146"/>
                </a:lnTo>
                <a:lnTo>
                  <a:pt x="1019" y="3146"/>
                </a:lnTo>
                <a:lnTo>
                  <a:pt x="1024" y="3142"/>
                </a:lnTo>
                <a:lnTo>
                  <a:pt x="1028" y="3138"/>
                </a:lnTo>
                <a:lnTo>
                  <a:pt x="1033" y="3131"/>
                </a:lnTo>
                <a:lnTo>
                  <a:pt x="1037" y="3124"/>
                </a:lnTo>
                <a:lnTo>
                  <a:pt x="1043" y="3108"/>
                </a:lnTo>
                <a:lnTo>
                  <a:pt x="1048" y="3091"/>
                </a:lnTo>
                <a:lnTo>
                  <a:pt x="1052" y="3075"/>
                </a:lnTo>
                <a:lnTo>
                  <a:pt x="1054" y="3060"/>
                </a:lnTo>
                <a:lnTo>
                  <a:pt x="1057" y="3046"/>
                </a:lnTo>
                <a:lnTo>
                  <a:pt x="1058" y="3032"/>
                </a:lnTo>
                <a:lnTo>
                  <a:pt x="1058" y="3032"/>
                </a:lnTo>
                <a:lnTo>
                  <a:pt x="1057" y="3027"/>
                </a:lnTo>
                <a:lnTo>
                  <a:pt x="1054" y="3023"/>
                </a:lnTo>
                <a:lnTo>
                  <a:pt x="1048" y="3014"/>
                </a:lnTo>
                <a:lnTo>
                  <a:pt x="1041" y="3008"/>
                </a:lnTo>
                <a:lnTo>
                  <a:pt x="1033" y="3002"/>
                </a:lnTo>
                <a:lnTo>
                  <a:pt x="1019" y="2995"/>
                </a:lnTo>
                <a:lnTo>
                  <a:pt x="1012" y="2992"/>
                </a:lnTo>
                <a:lnTo>
                  <a:pt x="1021" y="2908"/>
                </a:lnTo>
                <a:lnTo>
                  <a:pt x="1036" y="2718"/>
                </a:lnTo>
                <a:lnTo>
                  <a:pt x="1036" y="2718"/>
                </a:lnTo>
                <a:lnTo>
                  <a:pt x="1036" y="2702"/>
                </a:lnTo>
                <a:lnTo>
                  <a:pt x="1035" y="2680"/>
                </a:lnTo>
                <a:lnTo>
                  <a:pt x="1031" y="2626"/>
                </a:lnTo>
                <a:lnTo>
                  <a:pt x="1026" y="2558"/>
                </a:lnTo>
                <a:lnTo>
                  <a:pt x="1026" y="2531"/>
                </a:lnTo>
                <a:lnTo>
                  <a:pt x="1015" y="2386"/>
                </a:lnTo>
                <a:lnTo>
                  <a:pt x="1005" y="2256"/>
                </a:lnTo>
                <a:lnTo>
                  <a:pt x="995" y="2169"/>
                </a:lnTo>
                <a:lnTo>
                  <a:pt x="993" y="2132"/>
                </a:lnTo>
                <a:lnTo>
                  <a:pt x="990" y="2097"/>
                </a:lnTo>
                <a:lnTo>
                  <a:pt x="988" y="2047"/>
                </a:lnTo>
                <a:lnTo>
                  <a:pt x="984" y="1932"/>
                </a:lnTo>
                <a:lnTo>
                  <a:pt x="984" y="1878"/>
                </a:lnTo>
                <a:lnTo>
                  <a:pt x="982" y="1720"/>
                </a:lnTo>
                <a:lnTo>
                  <a:pt x="974" y="1594"/>
                </a:lnTo>
                <a:lnTo>
                  <a:pt x="977" y="1560"/>
                </a:lnTo>
                <a:lnTo>
                  <a:pt x="977" y="1560"/>
                </a:lnTo>
                <a:lnTo>
                  <a:pt x="974" y="1543"/>
                </a:lnTo>
                <a:lnTo>
                  <a:pt x="971" y="1529"/>
                </a:lnTo>
                <a:lnTo>
                  <a:pt x="967" y="1519"/>
                </a:lnTo>
                <a:lnTo>
                  <a:pt x="963" y="1513"/>
                </a:lnTo>
                <a:lnTo>
                  <a:pt x="941" y="1386"/>
                </a:lnTo>
                <a:lnTo>
                  <a:pt x="909" y="1343"/>
                </a:lnTo>
                <a:lnTo>
                  <a:pt x="909" y="1326"/>
                </a:lnTo>
                <a:lnTo>
                  <a:pt x="915" y="1317"/>
                </a:lnTo>
                <a:lnTo>
                  <a:pt x="915" y="1298"/>
                </a:lnTo>
                <a:lnTo>
                  <a:pt x="922" y="1298"/>
                </a:lnTo>
                <a:lnTo>
                  <a:pt x="925" y="1290"/>
                </a:lnTo>
                <a:lnTo>
                  <a:pt x="920" y="1249"/>
                </a:lnTo>
                <a:lnTo>
                  <a:pt x="925" y="1247"/>
                </a:lnTo>
                <a:lnTo>
                  <a:pt x="1012" y="1229"/>
                </a:lnTo>
                <a:lnTo>
                  <a:pt x="1041" y="1222"/>
                </a:lnTo>
                <a:lnTo>
                  <a:pt x="1093" y="1217"/>
                </a:lnTo>
                <a:lnTo>
                  <a:pt x="1093" y="1217"/>
                </a:lnTo>
                <a:lnTo>
                  <a:pt x="1104" y="1212"/>
                </a:lnTo>
                <a:lnTo>
                  <a:pt x="1115" y="1207"/>
                </a:lnTo>
                <a:lnTo>
                  <a:pt x="1131" y="1197"/>
                </a:lnTo>
                <a:lnTo>
                  <a:pt x="1141" y="1190"/>
                </a:lnTo>
                <a:lnTo>
                  <a:pt x="1144" y="1186"/>
                </a:lnTo>
                <a:lnTo>
                  <a:pt x="1144" y="1186"/>
                </a:lnTo>
                <a:lnTo>
                  <a:pt x="1147" y="1181"/>
                </a:lnTo>
                <a:lnTo>
                  <a:pt x="1148" y="1176"/>
                </a:lnTo>
                <a:lnTo>
                  <a:pt x="1152" y="1163"/>
                </a:lnTo>
                <a:lnTo>
                  <a:pt x="1154" y="1148"/>
                </a:lnTo>
                <a:lnTo>
                  <a:pt x="1155" y="1133"/>
                </a:lnTo>
                <a:lnTo>
                  <a:pt x="1155" y="1107"/>
                </a:lnTo>
                <a:lnTo>
                  <a:pt x="1155" y="1096"/>
                </a:lnTo>
                <a:lnTo>
                  <a:pt x="1155" y="1096"/>
                </a:lnTo>
                <a:close/>
                <a:moveTo>
                  <a:pt x="286" y="1152"/>
                </a:moveTo>
                <a:lnTo>
                  <a:pt x="284" y="1127"/>
                </a:lnTo>
                <a:lnTo>
                  <a:pt x="295" y="1109"/>
                </a:lnTo>
                <a:lnTo>
                  <a:pt x="295" y="1068"/>
                </a:lnTo>
                <a:lnTo>
                  <a:pt x="300" y="1056"/>
                </a:lnTo>
                <a:lnTo>
                  <a:pt x="300" y="1056"/>
                </a:lnTo>
                <a:lnTo>
                  <a:pt x="301" y="1056"/>
                </a:lnTo>
                <a:lnTo>
                  <a:pt x="302" y="1057"/>
                </a:lnTo>
                <a:lnTo>
                  <a:pt x="304" y="1059"/>
                </a:lnTo>
                <a:lnTo>
                  <a:pt x="299" y="1107"/>
                </a:lnTo>
                <a:lnTo>
                  <a:pt x="295" y="1155"/>
                </a:lnTo>
                <a:lnTo>
                  <a:pt x="284" y="1189"/>
                </a:lnTo>
                <a:lnTo>
                  <a:pt x="286" y="1162"/>
                </a:lnTo>
                <a:lnTo>
                  <a:pt x="286" y="1152"/>
                </a:lnTo>
                <a:close/>
                <a:moveTo>
                  <a:pt x="190" y="1636"/>
                </a:moveTo>
                <a:lnTo>
                  <a:pt x="194" y="1631"/>
                </a:lnTo>
                <a:lnTo>
                  <a:pt x="203" y="1637"/>
                </a:lnTo>
                <a:lnTo>
                  <a:pt x="205" y="1657"/>
                </a:lnTo>
                <a:lnTo>
                  <a:pt x="205" y="1657"/>
                </a:lnTo>
                <a:lnTo>
                  <a:pt x="201" y="1655"/>
                </a:lnTo>
                <a:lnTo>
                  <a:pt x="196" y="1653"/>
                </a:lnTo>
                <a:lnTo>
                  <a:pt x="193" y="1655"/>
                </a:lnTo>
                <a:lnTo>
                  <a:pt x="189" y="1657"/>
                </a:lnTo>
                <a:lnTo>
                  <a:pt x="190" y="1636"/>
                </a:lnTo>
                <a:close/>
                <a:moveTo>
                  <a:pt x="210" y="2070"/>
                </a:moveTo>
                <a:lnTo>
                  <a:pt x="219" y="1995"/>
                </a:lnTo>
                <a:lnTo>
                  <a:pt x="224" y="2028"/>
                </a:lnTo>
                <a:lnTo>
                  <a:pt x="210" y="2070"/>
                </a:lnTo>
                <a:close/>
                <a:moveTo>
                  <a:pt x="301" y="1489"/>
                </a:moveTo>
                <a:lnTo>
                  <a:pt x="293" y="1531"/>
                </a:lnTo>
                <a:lnTo>
                  <a:pt x="288" y="1552"/>
                </a:lnTo>
                <a:lnTo>
                  <a:pt x="268" y="1584"/>
                </a:lnTo>
                <a:lnTo>
                  <a:pt x="269" y="1649"/>
                </a:lnTo>
                <a:lnTo>
                  <a:pt x="254" y="1725"/>
                </a:lnTo>
                <a:lnTo>
                  <a:pt x="249" y="1794"/>
                </a:lnTo>
                <a:lnTo>
                  <a:pt x="231" y="1906"/>
                </a:lnTo>
                <a:lnTo>
                  <a:pt x="245" y="1796"/>
                </a:lnTo>
                <a:lnTo>
                  <a:pt x="240" y="1766"/>
                </a:lnTo>
                <a:lnTo>
                  <a:pt x="240" y="1766"/>
                </a:lnTo>
                <a:lnTo>
                  <a:pt x="237" y="1759"/>
                </a:lnTo>
                <a:lnTo>
                  <a:pt x="235" y="1755"/>
                </a:lnTo>
                <a:lnTo>
                  <a:pt x="227" y="1746"/>
                </a:lnTo>
                <a:lnTo>
                  <a:pt x="228" y="1742"/>
                </a:lnTo>
                <a:lnTo>
                  <a:pt x="224" y="1741"/>
                </a:lnTo>
                <a:lnTo>
                  <a:pt x="224" y="1690"/>
                </a:lnTo>
                <a:lnTo>
                  <a:pt x="228" y="1688"/>
                </a:lnTo>
                <a:lnTo>
                  <a:pt x="228" y="1688"/>
                </a:lnTo>
                <a:lnTo>
                  <a:pt x="233" y="1687"/>
                </a:lnTo>
                <a:lnTo>
                  <a:pt x="237" y="1685"/>
                </a:lnTo>
                <a:lnTo>
                  <a:pt x="242" y="1681"/>
                </a:lnTo>
                <a:lnTo>
                  <a:pt x="245" y="1677"/>
                </a:lnTo>
                <a:lnTo>
                  <a:pt x="246" y="1674"/>
                </a:lnTo>
                <a:lnTo>
                  <a:pt x="246" y="1639"/>
                </a:lnTo>
                <a:lnTo>
                  <a:pt x="251" y="1603"/>
                </a:lnTo>
                <a:lnTo>
                  <a:pt x="251" y="1577"/>
                </a:lnTo>
                <a:lnTo>
                  <a:pt x="251" y="1577"/>
                </a:lnTo>
                <a:lnTo>
                  <a:pt x="259" y="1579"/>
                </a:lnTo>
                <a:lnTo>
                  <a:pt x="263" y="1575"/>
                </a:lnTo>
                <a:lnTo>
                  <a:pt x="268" y="1510"/>
                </a:lnTo>
                <a:lnTo>
                  <a:pt x="268" y="1510"/>
                </a:lnTo>
                <a:lnTo>
                  <a:pt x="270" y="1512"/>
                </a:lnTo>
                <a:lnTo>
                  <a:pt x="277" y="1448"/>
                </a:lnTo>
                <a:lnTo>
                  <a:pt x="274" y="1444"/>
                </a:lnTo>
                <a:lnTo>
                  <a:pt x="277" y="1441"/>
                </a:lnTo>
                <a:lnTo>
                  <a:pt x="291" y="1476"/>
                </a:lnTo>
                <a:lnTo>
                  <a:pt x="307" y="1477"/>
                </a:lnTo>
                <a:lnTo>
                  <a:pt x="307" y="1477"/>
                </a:lnTo>
                <a:lnTo>
                  <a:pt x="301" y="1489"/>
                </a:lnTo>
                <a:close/>
                <a:moveTo>
                  <a:pt x="952" y="1067"/>
                </a:moveTo>
                <a:lnTo>
                  <a:pt x="946" y="1068"/>
                </a:lnTo>
                <a:lnTo>
                  <a:pt x="932" y="1063"/>
                </a:lnTo>
                <a:lnTo>
                  <a:pt x="902" y="1059"/>
                </a:lnTo>
                <a:lnTo>
                  <a:pt x="894" y="1063"/>
                </a:lnTo>
                <a:lnTo>
                  <a:pt x="893" y="1032"/>
                </a:lnTo>
                <a:lnTo>
                  <a:pt x="883" y="1010"/>
                </a:lnTo>
                <a:lnTo>
                  <a:pt x="884" y="980"/>
                </a:lnTo>
                <a:lnTo>
                  <a:pt x="889" y="961"/>
                </a:lnTo>
                <a:lnTo>
                  <a:pt x="894" y="918"/>
                </a:lnTo>
                <a:lnTo>
                  <a:pt x="908" y="961"/>
                </a:lnTo>
                <a:lnTo>
                  <a:pt x="940" y="1025"/>
                </a:lnTo>
                <a:lnTo>
                  <a:pt x="953" y="1049"/>
                </a:lnTo>
                <a:lnTo>
                  <a:pt x="952" y="1067"/>
                </a:lnTo>
                <a:close/>
              </a:path>
            </a:pathLst>
          </a:custGeom>
          <a:solidFill>
            <a:srgbClr val="1C1C1C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1144" name="Freeform 8"/>
          <p:cNvSpPr>
            <a:spLocks noEditPoints="1"/>
          </p:cNvSpPr>
          <p:nvPr/>
        </p:nvSpPr>
        <p:spPr bwMode="gray">
          <a:xfrm>
            <a:off x="5143504" y="2428868"/>
            <a:ext cx="515938" cy="1285884"/>
          </a:xfrm>
          <a:custGeom>
            <a:avLst/>
            <a:gdLst/>
            <a:ahLst/>
            <a:cxnLst>
              <a:cxn ang="0">
                <a:pos x="1128" y="998"/>
              </a:cxn>
              <a:cxn ang="0">
                <a:pos x="1036" y="783"/>
              </a:cxn>
              <a:cxn ang="0">
                <a:pos x="876" y="566"/>
              </a:cxn>
              <a:cxn ang="0">
                <a:pos x="731" y="471"/>
              </a:cxn>
              <a:cxn ang="0">
                <a:pos x="807" y="326"/>
              </a:cxn>
              <a:cxn ang="0">
                <a:pos x="818" y="199"/>
              </a:cxn>
              <a:cxn ang="0">
                <a:pos x="754" y="87"/>
              </a:cxn>
              <a:cxn ang="0">
                <a:pos x="575" y="7"/>
              </a:cxn>
              <a:cxn ang="0">
                <a:pos x="529" y="49"/>
              </a:cxn>
              <a:cxn ang="0">
                <a:pos x="465" y="78"/>
              </a:cxn>
              <a:cxn ang="0">
                <a:pos x="461" y="166"/>
              </a:cxn>
              <a:cxn ang="0">
                <a:pos x="474" y="204"/>
              </a:cxn>
              <a:cxn ang="0">
                <a:pos x="471" y="353"/>
              </a:cxn>
              <a:cxn ang="0">
                <a:pos x="519" y="416"/>
              </a:cxn>
              <a:cxn ang="0">
                <a:pos x="355" y="527"/>
              </a:cxn>
              <a:cxn ang="0">
                <a:pos x="235" y="581"/>
              </a:cxn>
              <a:cxn ang="0">
                <a:pos x="174" y="867"/>
              </a:cxn>
              <a:cxn ang="0">
                <a:pos x="136" y="1159"/>
              </a:cxn>
              <a:cxn ang="0">
                <a:pos x="114" y="1456"/>
              </a:cxn>
              <a:cxn ang="0">
                <a:pos x="114" y="1536"/>
              </a:cxn>
              <a:cxn ang="0">
                <a:pos x="177" y="1709"/>
              </a:cxn>
              <a:cxn ang="0">
                <a:pos x="174" y="1727"/>
              </a:cxn>
              <a:cxn ang="0">
                <a:pos x="132" y="1779"/>
              </a:cxn>
              <a:cxn ang="0">
                <a:pos x="44" y="2243"/>
              </a:cxn>
              <a:cxn ang="0">
                <a:pos x="108" y="2220"/>
              </a:cxn>
              <a:cxn ang="0">
                <a:pos x="131" y="2376"/>
              </a:cxn>
              <a:cxn ang="0">
                <a:pos x="28" y="3062"/>
              </a:cxn>
              <a:cxn ang="0">
                <a:pos x="0" y="3191"/>
              </a:cxn>
              <a:cxn ang="0">
                <a:pos x="36" y="3276"/>
              </a:cxn>
              <a:cxn ang="0">
                <a:pos x="109" y="3287"/>
              </a:cxn>
              <a:cxn ang="0">
                <a:pos x="196" y="3239"/>
              </a:cxn>
              <a:cxn ang="0">
                <a:pos x="256" y="3093"/>
              </a:cxn>
              <a:cxn ang="0">
                <a:pos x="285" y="3008"/>
              </a:cxn>
              <a:cxn ang="0">
                <a:pos x="373" y="2764"/>
              </a:cxn>
              <a:cxn ang="0">
                <a:pos x="590" y="1862"/>
              </a:cxn>
              <a:cxn ang="0">
                <a:pos x="725" y="2087"/>
              </a:cxn>
              <a:cxn ang="0">
                <a:pos x="765" y="2409"/>
              </a:cxn>
              <a:cxn ang="0">
                <a:pos x="772" y="3059"/>
              </a:cxn>
              <a:cxn ang="0">
                <a:pos x="810" y="3135"/>
              </a:cxn>
              <a:cxn ang="0">
                <a:pos x="802" y="3260"/>
              </a:cxn>
              <a:cxn ang="0">
                <a:pos x="876" y="3332"/>
              </a:cxn>
              <a:cxn ang="0">
                <a:pos x="962" y="3309"/>
              </a:cxn>
              <a:cxn ang="0">
                <a:pos x="1006" y="3141"/>
              </a:cxn>
              <a:cxn ang="0">
                <a:pos x="1048" y="3091"/>
              </a:cxn>
              <a:cxn ang="0">
                <a:pos x="1048" y="3014"/>
              </a:cxn>
              <a:cxn ang="0">
                <a:pos x="1036" y="2702"/>
              </a:cxn>
              <a:cxn ang="0">
                <a:pos x="993" y="2132"/>
              </a:cxn>
              <a:cxn ang="0">
                <a:pos x="977" y="1560"/>
              </a:cxn>
              <a:cxn ang="0">
                <a:pos x="915" y="1317"/>
              </a:cxn>
              <a:cxn ang="0">
                <a:pos x="1093" y="1217"/>
              </a:cxn>
              <a:cxn ang="0">
                <a:pos x="1147" y="1181"/>
              </a:cxn>
              <a:cxn ang="0">
                <a:pos x="286" y="1152"/>
              </a:cxn>
              <a:cxn ang="0">
                <a:pos x="304" y="1059"/>
              </a:cxn>
              <a:cxn ang="0">
                <a:pos x="203" y="1637"/>
              </a:cxn>
              <a:cxn ang="0">
                <a:pos x="210" y="2070"/>
              </a:cxn>
              <a:cxn ang="0">
                <a:pos x="269" y="1649"/>
              </a:cxn>
              <a:cxn ang="0">
                <a:pos x="235" y="1755"/>
              </a:cxn>
              <a:cxn ang="0">
                <a:pos x="237" y="1685"/>
              </a:cxn>
              <a:cxn ang="0">
                <a:pos x="259" y="1579"/>
              </a:cxn>
              <a:cxn ang="0">
                <a:pos x="291" y="1476"/>
              </a:cxn>
              <a:cxn ang="0">
                <a:pos x="894" y="1063"/>
              </a:cxn>
              <a:cxn ang="0">
                <a:pos x="953" y="1049"/>
              </a:cxn>
            </a:cxnLst>
            <a:rect l="0" t="0" r="r" b="b"/>
            <a:pathLst>
              <a:path w="1155" h="3334">
                <a:moveTo>
                  <a:pt x="1155" y="1096"/>
                </a:moveTo>
                <a:lnTo>
                  <a:pt x="1149" y="1074"/>
                </a:lnTo>
                <a:lnTo>
                  <a:pt x="1148" y="1054"/>
                </a:lnTo>
                <a:lnTo>
                  <a:pt x="1148" y="1054"/>
                </a:lnTo>
                <a:lnTo>
                  <a:pt x="1143" y="1037"/>
                </a:lnTo>
                <a:lnTo>
                  <a:pt x="1138" y="1022"/>
                </a:lnTo>
                <a:lnTo>
                  <a:pt x="1133" y="1009"/>
                </a:lnTo>
                <a:lnTo>
                  <a:pt x="1128" y="998"/>
                </a:lnTo>
                <a:lnTo>
                  <a:pt x="1120" y="982"/>
                </a:lnTo>
                <a:lnTo>
                  <a:pt x="1117" y="977"/>
                </a:lnTo>
                <a:lnTo>
                  <a:pt x="1095" y="931"/>
                </a:lnTo>
                <a:lnTo>
                  <a:pt x="1085" y="892"/>
                </a:lnTo>
                <a:lnTo>
                  <a:pt x="1056" y="857"/>
                </a:lnTo>
                <a:lnTo>
                  <a:pt x="1038" y="809"/>
                </a:lnTo>
                <a:lnTo>
                  <a:pt x="1036" y="783"/>
                </a:lnTo>
                <a:lnTo>
                  <a:pt x="1036" y="783"/>
                </a:lnTo>
                <a:lnTo>
                  <a:pt x="1019" y="749"/>
                </a:lnTo>
                <a:lnTo>
                  <a:pt x="991" y="699"/>
                </a:lnTo>
                <a:lnTo>
                  <a:pt x="957" y="637"/>
                </a:lnTo>
                <a:lnTo>
                  <a:pt x="942" y="620"/>
                </a:lnTo>
                <a:lnTo>
                  <a:pt x="938" y="618"/>
                </a:lnTo>
                <a:lnTo>
                  <a:pt x="918" y="598"/>
                </a:lnTo>
                <a:lnTo>
                  <a:pt x="894" y="581"/>
                </a:lnTo>
                <a:lnTo>
                  <a:pt x="876" y="566"/>
                </a:lnTo>
                <a:lnTo>
                  <a:pt x="863" y="563"/>
                </a:lnTo>
                <a:lnTo>
                  <a:pt x="824" y="544"/>
                </a:lnTo>
                <a:lnTo>
                  <a:pt x="808" y="523"/>
                </a:lnTo>
                <a:lnTo>
                  <a:pt x="787" y="522"/>
                </a:lnTo>
                <a:lnTo>
                  <a:pt x="786" y="522"/>
                </a:lnTo>
                <a:lnTo>
                  <a:pt x="778" y="519"/>
                </a:lnTo>
                <a:lnTo>
                  <a:pt x="745" y="473"/>
                </a:lnTo>
                <a:lnTo>
                  <a:pt x="731" y="471"/>
                </a:lnTo>
                <a:lnTo>
                  <a:pt x="734" y="452"/>
                </a:lnTo>
                <a:lnTo>
                  <a:pt x="735" y="453"/>
                </a:lnTo>
                <a:lnTo>
                  <a:pt x="742" y="439"/>
                </a:lnTo>
                <a:lnTo>
                  <a:pt x="750" y="463"/>
                </a:lnTo>
                <a:lnTo>
                  <a:pt x="755" y="463"/>
                </a:lnTo>
                <a:lnTo>
                  <a:pt x="779" y="411"/>
                </a:lnTo>
                <a:lnTo>
                  <a:pt x="807" y="326"/>
                </a:lnTo>
                <a:lnTo>
                  <a:pt x="807" y="326"/>
                </a:lnTo>
                <a:lnTo>
                  <a:pt x="814" y="305"/>
                </a:lnTo>
                <a:lnTo>
                  <a:pt x="821" y="279"/>
                </a:lnTo>
                <a:lnTo>
                  <a:pt x="829" y="249"/>
                </a:lnTo>
                <a:lnTo>
                  <a:pt x="829" y="249"/>
                </a:lnTo>
                <a:lnTo>
                  <a:pt x="828" y="236"/>
                </a:lnTo>
                <a:lnTo>
                  <a:pt x="825" y="222"/>
                </a:lnTo>
                <a:lnTo>
                  <a:pt x="821" y="210"/>
                </a:lnTo>
                <a:lnTo>
                  <a:pt x="818" y="199"/>
                </a:lnTo>
                <a:lnTo>
                  <a:pt x="809" y="184"/>
                </a:lnTo>
                <a:lnTo>
                  <a:pt x="805" y="178"/>
                </a:lnTo>
                <a:lnTo>
                  <a:pt x="805" y="178"/>
                </a:lnTo>
                <a:lnTo>
                  <a:pt x="794" y="163"/>
                </a:lnTo>
                <a:lnTo>
                  <a:pt x="783" y="148"/>
                </a:lnTo>
                <a:lnTo>
                  <a:pt x="773" y="132"/>
                </a:lnTo>
                <a:lnTo>
                  <a:pt x="760" y="89"/>
                </a:lnTo>
                <a:lnTo>
                  <a:pt x="754" y="87"/>
                </a:lnTo>
                <a:lnTo>
                  <a:pt x="730" y="57"/>
                </a:lnTo>
                <a:lnTo>
                  <a:pt x="696" y="51"/>
                </a:lnTo>
                <a:lnTo>
                  <a:pt x="635" y="10"/>
                </a:lnTo>
                <a:lnTo>
                  <a:pt x="629" y="10"/>
                </a:lnTo>
                <a:lnTo>
                  <a:pt x="634" y="25"/>
                </a:lnTo>
                <a:lnTo>
                  <a:pt x="588" y="0"/>
                </a:lnTo>
                <a:lnTo>
                  <a:pt x="598" y="25"/>
                </a:lnTo>
                <a:lnTo>
                  <a:pt x="575" y="7"/>
                </a:lnTo>
                <a:lnTo>
                  <a:pt x="579" y="29"/>
                </a:lnTo>
                <a:lnTo>
                  <a:pt x="574" y="26"/>
                </a:lnTo>
                <a:lnTo>
                  <a:pt x="534" y="14"/>
                </a:lnTo>
                <a:lnTo>
                  <a:pt x="556" y="39"/>
                </a:lnTo>
                <a:lnTo>
                  <a:pt x="554" y="41"/>
                </a:lnTo>
                <a:lnTo>
                  <a:pt x="519" y="19"/>
                </a:lnTo>
                <a:lnTo>
                  <a:pt x="532" y="47"/>
                </a:lnTo>
                <a:lnTo>
                  <a:pt x="529" y="49"/>
                </a:lnTo>
                <a:lnTo>
                  <a:pt x="508" y="19"/>
                </a:lnTo>
                <a:lnTo>
                  <a:pt x="508" y="24"/>
                </a:lnTo>
                <a:lnTo>
                  <a:pt x="507" y="56"/>
                </a:lnTo>
                <a:lnTo>
                  <a:pt x="476" y="46"/>
                </a:lnTo>
                <a:lnTo>
                  <a:pt x="479" y="50"/>
                </a:lnTo>
                <a:lnTo>
                  <a:pt x="505" y="73"/>
                </a:lnTo>
                <a:lnTo>
                  <a:pt x="461" y="74"/>
                </a:lnTo>
                <a:lnTo>
                  <a:pt x="465" y="78"/>
                </a:lnTo>
                <a:lnTo>
                  <a:pt x="489" y="90"/>
                </a:lnTo>
                <a:lnTo>
                  <a:pt x="468" y="94"/>
                </a:lnTo>
                <a:lnTo>
                  <a:pt x="491" y="103"/>
                </a:lnTo>
                <a:lnTo>
                  <a:pt x="458" y="115"/>
                </a:lnTo>
                <a:lnTo>
                  <a:pt x="482" y="126"/>
                </a:lnTo>
                <a:lnTo>
                  <a:pt x="468" y="137"/>
                </a:lnTo>
                <a:lnTo>
                  <a:pt x="482" y="139"/>
                </a:lnTo>
                <a:lnTo>
                  <a:pt x="461" y="166"/>
                </a:lnTo>
                <a:lnTo>
                  <a:pt x="464" y="164"/>
                </a:lnTo>
                <a:lnTo>
                  <a:pt x="479" y="158"/>
                </a:lnTo>
                <a:lnTo>
                  <a:pt x="479" y="158"/>
                </a:lnTo>
                <a:lnTo>
                  <a:pt x="476" y="167"/>
                </a:lnTo>
                <a:lnTo>
                  <a:pt x="474" y="178"/>
                </a:lnTo>
                <a:lnTo>
                  <a:pt x="473" y="190"/>
                </a:lnTo>
                <a:lnTo>
                  <a:pt x="473" y="198"/>
                </a:lnTo>
                <a:lnTo>
                  <a:pt x="474" y="204"/>
                </a:lnTo>
                <a:lnTo>
                  <a:pt x="471" y="216"/>
                </a:lnTo>
                <a:lnTo>
                  <a:pt x="471" y="229"/>
                </a:lnTo>
                <a:lnTo>
                  <a:pt x="471" y="229"/>
                </a:lnTo>
                <a:lnTo>
                  <a:pt x="466" y="240"/>
                </a:lnTo>
                <a:lnTo>
                  <a:pt x="460" y="252"/>
                </a:lnTo>
                <a:lnTo>
                  <a:pt x="469" y="304"/>
                </a:lnTo>
                <a:lnTo>
                  <a:pt x="471" y="353"/>
                </a:lnTo>
                <a:lnTo>
                  <a:pt x="471" y="353"/>
                </a:lnTo>
                <a:lnTo>
                  <a:pt x="473" y="359"/>
                </a:lnTo>
                <a:lnTo>
                  <a:pt x="474" y="365"/>
                </a:lnTo>
                <a:lnTo>
                  <a:pt x="477" y="374"/>
                </a:lnTo>
                <a:lnTo>
                  <a:pt x="481" y="383"/>
                </a:lnTo>
                <a:lnTo>
                  <a:pt x="487" y="391"/>
                </a:lnTo>
                <a:lnTo>
                  <a:pt x="495" y="399"/>
                </a:lnTo>
                <a:lnTo>
                  <a:pt x="505" y="406"/>
                </a:lnTo>
                <a:lnTo>
                  <a:pt x="519" y="416"/>
                </a:lnTo>
                <a:lnTo>
                  <a:pt x="521" y="428"/>
                </a:lnTo>
                <a:lnTo>
                  <a:pt x="519" y="439"/>
                </a:lnTo>
                <a:lnTo>
                  <a:pt x="510" y="441"/>
                </a:lnTo>
                <a:lnTo>
                  <a:pt x="438" y="505"/>
                </a:lnTo>
                <a:lnTo>
                  <a:pt x="415" y="507"/>
                </a:lnTo>
                <a:lnTo>
                  <a:pt x="388" y="523"/>
                </a:lnTo>
                <a:lnTo>
                  <a:pt x="355" y="527"/>
                </a:lnTo>
                <a:lnTo>
                  <a:pt x="355" y="527"/>
                </a:lnTo>
                <a:lnTo>
                  <a:pt x="343" y="529"/>
                </a:lnTo>
                <a:lnTo>
                  <a:pt x="332" y="532"/>
                </a:lnTo>
                <a:lnTo>
                  <a:pt x="310" y="538"/>
                </a:lnTo>
                <a:lnTo>
                  <a:pt x="289" y="547"/>
                </a:lnTo>
                <a:lnTo>
                  <a:pt x="270" y="556"/>
                </a:lnTo>
                <a:lnTo>
                  <a:pt x="256" y="565"/>
                </a:lnTo>
                <a:lnTo>
                  <a:pt x="245" y="574"/>
                </a:lnTo>
                <a:lnTo>
                  <a:pt x="235" y="581"/>
                </a:lnTo>
                <a:lnTo>
                  <a:pt x="232" y="619"/>
                </a:lnTo>
                <a:lnTo>
                  <a:pt x="205" y="690"/>
                </a:lnTo>
                <a:lnTo>
                  <a:pt x="195" y="731"/>
                </a:lnTo>
                <a:lnTo>
                  <a:pt x="187" y="793"/>
                </a:lnTo>
                <a:lnTo>
                  <a:pt x="183" y="809"/>
                </a:lnTo>
                <a:lnTo>
                  <a:pt x="183" y="809"/>
                </a:lnTo>
                <a:lnTo>
                  <a:pt x="178" y="837"/>
                </a:lnTo>
                <a:lnTo>
                  <a:pt x="174" y="867"/>
                </a:lnTo>
                <a:lnTo>
                  <a:pt x="169" y="921"/>
                </a:lnTo>
                <a:lnTo>
                  <a:pt x="168" y="962"/>
                </a:lnTo>
                <a:lnTo>
                  <a:pt x="168" y="978"/>
                </a:lnTo>
                <a:lnTo>
                  <a:pt x="155" y="1017"/>
                </a:lnTo>
                <a:lnTo>
                  <a:pt x="146" y="1063"/>
                </a:lnTo>
                <a:lnTo>
                  <a:pt x="137" y="1079"/>
                </a:lnTo>
                <a:lnTo>
                  <a:pt x="134" y="1141"/>
                </a:lnTo>
                <a:lnTo>
                  <a:pt x="136" y="1159"/>
                </a:lnTo>
                <a:lnTo>
                  <a:pt x="130" y="1173"/>
                </a:lnTo>
                <a:lnTo>
                  <a:pt x="113" y="1231"/>
                </a:lnTo>
                <a:lnTo>
                  <a:pt x="116" y="1249"/>
                </a:lnTo>
                <a:lnTo>
                  <a:pt x="121" y="1277"/>
                </a:lnTo>
                <a:lnTo>
                  <a:pt x="111" y="1297"/>
                </a:lnTo>
                <a:lnTo>
                  <a:pt x="113" y="1340"/>
                </a:lnTo>
                <a:lnTo>
                  <a:pt x="114" y="1456"/>
                </a:lnTo>
                <a:lnTo>
                  <a:pt x="114" y="1456"/>
                </a:lnTo>
                <a:lnTo>
                  <a:pt x="113" y="1466"/>
                </a:lnTo>
                <a:lnTo>
                  <a:pt x="113" y="1466"/>
                </a:lnTo>
                <a:lnTo>
                  <a:pt x="97" y="1477"/>
                </a:lnTo>
                <a:lnTo>
                  <a:pt x="102" y="1530"/>
                </a:lnTo>
                <a:lnTo>
                  <a:pt x="111" y="1539"/>
                </a:lnTo>
                <a:lnTo>
                  <a:pt x="111" y="1539"/>
                </a:lnTo>
                <a:lnTo>
                  <a:pt x="114" y="1536"/>
                </a:lnTo>
                <a:lnTo>
                  <a:pt x="114" y="1536"/>
                </a:lnTo>
                <a:lnTo>
                  <a:pt x="116" y="1579"/>
                </a:lnTo>
                <a:lnTo>
                  <a:pt x="119" y="1597"/>
                </a:lnTo>
                <a:lnTo>
                  <a:pt x="120" y="1597"/>
                </a:lnTo>
                <a:lnTo>
                  <a:pt x="114" y="1644"/>
                </a:lnTo>
                <a:lnTo>
                  <a:pt x="126" y="1679"/>
                </a:lnTo>
                <a:lnTo>
                  <a:pt x="146" y="1705"/>
                </a:lnTo>
                <a:lnTo>
                  <a:pt x="164" y="1718"/>
                </a:lnTo>
                <a:lnTo>
                  <a:pt x="177" y="1709"/>
                </a:lnTo>
                <a:lnTo>
                  <a:pt x="184" y="1709"/>
                </a:lnTo>
                <a:lnTo>
                  <a:pt x="184" y="1709"/>
                </a:lnTo>
                <a:lnTo>
                  <a:pt x="185" y="1722"/>
                </a:lnTo>
                <a:lnTo>
                  <a:pt x="183" y="1720"/>
                </a:lnTo>
                <a:lnTo>
                  <a:pt x="179" y="1727"/>
                </a:lnTo>
                <a:lnTo>
                  <a:pt x="179" y="1727"/>
                </a:lnTo>
                <a:lnTo>
                  <a:pt x="174" y="1727"/>
                </a:lnTo>
                <a:lnTo>
                  <a:pt x="174" y="1727"/>
                </a:lnTo>
                <a:lnTo>
                  <a:pt x="166" y="1734"/>
                </a:lnTo>
                <a:lnTo>
                  <a:pt x="159" y="1740"/>
                </a:lnTo>
                <a:lnTo>
                  <a:pt x="152" y="1747"/>
                </a:lnTo>
                <a:lnTo>
                  <a:pt x="146" y="1755"/>
                </a:lnTo>
                <a:lnTo>
                  <a:pt x="137" y="1769"/>
                </a:lnTo>
                <a:lnTo>
                  <a:pt x="132" y="1779"/>
                </a:lnTo>
                <a:lnTo>
                  <a:pt x="132" y="1779"/>
                </a:lnTo>
                <a:lnTo>
                  <a:pt x="132" y="1779"/>
                </a:lnTo>
                <a:lnTo>
                  <a:pt x="132" y="1779"/>
                </a:lnTo>
                <a:lnTo>
                  <a:pt x="132" y="1779"/>
                </a:lnTo>
                <a:lnTo>
                  <a:pt x="131" y="1782"/>
                </a:lnTo>
                <a:lnTo>
                  <a:pt x="131" y="1782"/>
                </a:lnTo>
                <a:lnTo>
                  <a:pt x="33" y="2244"/>
                </a:lnTo>
                <a:lnTo>
                  <a:pt x="30" y="2255"/>
                </a:lnTo>
                <a:lnTo>
                  <a:pt x="30" y="2255"/>
                </a:lnTo>
                <a:lnTo>
                  <a:pt x="44" y="2243"/>
                </a:lnTo>
                <a:lnTo>
                  <a:pt x="56" y="2233"/>
                </a:lnTo>
                <a:lnTo>
                  <a:pt x="68" y="2227"/>
                </a:lnTo>
                <a:lnTo>
                  <a:pt x="79" y="2223"/>
                </a:lnTo>
                <a:lnTo>
                  <a:pt x="89" y="2222"/>
                </a:lnTo>
                <a:lnTo>
                  <a:pt x="95" y="2220"/>
                </a:lnTo>
                <a:lnTo>
                  <a:pt x="102" y="2220"/>
                </a:lnTo>
                <a:lnTo>
                  <a:pt x="102" y="2220"/>
                </a:lnTo>
                <a:lnTo>
                  <a:pt x="108" y="2220"/>
                </a:lnTo>
                <a:lnTo>
                  <a:pt x="115" y="2222"/>
                </a:lnTo>
                <a:lnTo>
                  <a:pt x="122" y="2224"/>
                </a:lnTo>
                <a:lnTo>
                  <a:pt x="131" y="2228"/>
                </a:lnTo>
                <a:lnTo>
                  <a:pt x="148" y="2238"/>
                </a:lnTo>
                <a:lnTo>
                  <a:pt x="164" y="2249"/>
                </a:lnTo>
                <a:lnTo>
                  <a:pt x="159" y="2260"/>
                </a:lnTo>
                <a:lnTo>
                  <a:pt x="158" y="2307"/>
                </a:lnTo>
                <a:lnTo>
                  <a:pt x="131" y="2376"/>
                </a:lnTo>
                <a:lnTo>
                  <a:pt x="97" y="2580"/>
                </a:lnTo>
                <a:lnTo>
                  <a:pt x="77" y="2662"/>
                </a:lnTo>
                <a:lnTo>
                  <a:pt x="51" y="2826"/>
                </a:lnTo>
                <a:lnTo>
                  <a:pt x="37" y="2850"/>
                </a:lnTo>
                <a:lnTo>
                  <a:pt x="35" y="2896"/>
                </a:lnTo>
                <a:lnTo>
                  <a:pt x="34" y="2913"/>
                </a:lnTo>
                <a:lnTo>
                  <a:pt x="28" y="2938"/>
                </a:lnTo>
                <a:lnTo>
                  <a:pt x="28" y="3062"/>
                </a:lnTo>
                <a:lnTo>
                  <a:pt x="35" y="3081"/>
                </a:lnTo>
                <a:lnTo>
                  <a:pt x="35" y="3081"/>
                </a:lnTo>
                <a:lnTo>
                  <a:pt x="21" y="3108"/>
                </a:lnTo>
                <a:lnTo>
                  <a:pt x="10" y="3133"/>
                </a:lnTo>
                <a:lnTo>
                  <a:pt x="2" y="3156"/>
                </a:lnTo>
                <a:lnTo>
                  <a:pt x="2" y="3156"/>
                </a:lnTo>
                <a:lnTo>
                  <a:pt x="0" y="3173"/>
                </a:lnTo>
                <a:lnTo>
                  <a:pt x="0" y="3191"/>
                </a:lnTo>
                <a:lnTo>
                  <a:pt x="3" y="3208"/>
                </a:lnTo>
                <a:lnTo>
                  <a:pt x="5" y="3223"/>
                </a:lnTo>
                <a:lnTo>
                  <a:pt x="13" y="3245"/>
                </a:lnTo>
                <a:lnTo>
                  <a:pt x="15" y="3253"/>
                </a:lnTo>
                <a:lnTo>
                  <a:pt x="15" y="3253"/>
                </a:lnTo>
                <a:lnTo>
                  <a:pt x="23" y="3262"/>
                </a:lnTo>
                <a:lnTo>
                  <a:pt x="29" y="3269"/>
                </a:lnTo>
                <a:lnTo>
                  <a:pt x="36" y="3276"/>
                </a:lnTo>
                <a:lnTo>
                  <a:pt x="45" y="3281"/>
                </a:lnTo>
                <a:lnTo>
                  <a:pt x="52" y="3284"/>
                </a:lnTo>
                <a:lnTo>
                  <a:pt x="60" y="3287"/>
                </a:lnTo>
                <a:lnTo>
                  <a:pt x="74" y="3289"/>
                </a:lnTo>
                <a:lnTo>
                  <a:pt x="88" y="3289"/>
                </a:lnTo>
                <a:lnTo>
                  <a:pt x="99" y="3288"/>
                </a:lnTo>
                <a:lnTo>
                  <a:pt x="109" y="3287"/>
                </a:lnTo>
                <a:lnTo>
                  <a:pt x="109" y="3287"/>
                </a:lnTo>
                <a:lnTo>
                  <a:pt x="125" y="3283"/>
                </a:lnTo>
                <a:lnTo>
                  <a:pt x="140" y="3278"/>
                </a:lnTo>
                <a:lnTo>
                  <a:pt x="152" y="3272"/>
                </a:lnTo>
                <a:lnTo>
                  <a:pt x="163" y="3266"/>
                </a:lnTo>
                <a:lnTo>
                  <a:pt x="173" y="3260"/>
                </a:lnTo>
                <a:lnTo>
                  <a:pt x="182" y="3252"/>
                </a:lnTo>
                <a:lnTo>
                  <a:pt x="189" y="3246"/>
                </a:lnTo>
                <a:lnTo>
                  <a:pt x="196" y="3239"/>
                </a:lnTo>
                <a:lnTo>
                  <a:pt x="205" y="3226"/>
                </a:lnTo>
                <a:lnTo>
                  <a:pt x="211" y="3215"/>
                </a:lnTo>
                <a:lnTo>
                  <a:pt x="215" y="3205"/>
                </a:lnTo>
                <a:lnTo>
                  <a:pt x="216" y="3154"/>
                </a:lnTo>
                <a:lnTo>
                  <a:pt x="216" y="3154"/>
                </a:lnTo>
                <a:lnTo>
                  <a:pt x="216" y="3155"/>
                </a:lnTo>
                <a:lnTo>
                  <a:pt x="240" y="3145"/>
                </a:lnTo>
                <a:lnTo>
                  <a:pt x="256" y="3093"/>
                </a:lnTo>
                <a:lnTo>
                  <a:pt x="254" y="3041"/>
                </a:lnTo>
                <a:lnTo>
                  <a:pt x="254" y="3041"/>
                </a:lnTo>
                <a:lnTo>
                  <a:pt x="262" y="3036"/>
                </a:lnTo>
                <a:lnTo>
                  <a:pt x="269" y="3032"/>
                </a:lnTo>
                <a:lnTo>
                  <a:pt x="275" y="3027"/>
                </a:lnTo>
                <a:lnTo>
                  <a:pt x="279" y="3020"/>
                </a:lnTo>
                <a:lnTo>
                  <a:pt x="283" y="3014"/>
                </a:lnTo>
                <a:lnTo>
                  <a:pt x="285" y="3008"/>
                </a:lnTo>
                <a:lnTo>
                  <a:pt x="289" y="2996"/>
                </a:lnTo>
                <a:lnTo>
                  <a:pt x="289" y="2985"/>
                </a:lnTo>
                <a:lnTo>
                  <a:pt x="289" y="2975"/>
                </a:lnTo>
                <a:lnTo>
                  <a:pt x="286" y="2967"/>
                </a:lnTo>
                <a:lnTo>
                  <a:pt x="286" y="2967"/>
                </a:lnTo>
                <a:lnTo>
                  <a:pt x="306" y="2923"/>
                </a:lnTo>
                <a:lnTo>
                  <a:pt x="335" y="2855"/>
                </a:lnTo>
                <a:lnTo>
                  <a:pt x="373" y="2764"/>
                </a:lnTo>
                <a:lnTo>
                  <a:pt x="434" y="2578"/>
                </a:lnTo>
                <a:lnTo>
                  <a:pt x="469" y="2347"/>
                </a:lnTo>
                <a:lnTo>
                  <a:pt x="528" y="2040"/>
                </a:lnTo>
                <a:lnTo>
                  <a:pt x="528" y="2040"/>
                </a:lnTo>
                <a:lnTo>
                  <a:pt x="542" y="1992"/>
                </a:lnTo>
                <a:lnTo>
                  <a:pt x="556" y="1947"/>
                </a:lnTo>
                <a:lnTo>
                  <a:pt x="574" y="1902"/>
                </a:lnTo>
                <a:lnTo>
                  <a:pt x="590" y="1862"/>
                </a:lnTo>
                <a:lnTo>
                  <a:pt x="616" y="1800"/>
                </a:lnTo>
                <a:lnTo>
                  <a:pt x="627" y="1777"/>
                </a:lnTo>
                <a:lnTo>
                  <a:pt x="646" y="1795"/>
                </a:lnTo>
                <a:lnTo>
                  <a:pt x="651" y="1820"/>
                </a:lnTo>
                <a:lnTo>
                  <a:pt x="697" y="1915"/>
                </a:lnTo>
                <a:lnTo>
                  <a:pt x="714" y="2033"/>
                </a:lnTo>
                <a:lnTo>
                  <a:pt x="720" y="2055"/>
                </a:lnTo>
                <a:lnTo>
                  <a:pt x="725" y="2087"/>
                </a:lnTo>
                <a:lnTo>
                  <a:pt x="725" y="2087"/>
                </a:lnTo>
                <a:lnTo>
                  <a:pt x="725" y="2110"/>
                </a:lnTo>
                <a:lnTo>
                  <a:pt x="726" y="2138"/>
                </a:lnTo>
                <a:lnTo>
                  <a:pt x="729" y="2169"/>
                </a:lnTo>
                <a:lnTo>
                  <a:pt x="733" y="2201"/>
                </a:lnTo>
                <a:lnTo>
                  <a:pt x="739" y="2253"/>
                </a:lnTo>
                <a:lnTo>
                  <a:pt x="742" y="2275"/>
                </a:lnTo>
                <a:lnTo>
                  <a:pt x="765" y="2409"/>
                </a:lnTo>
                <a:lnTo>
                  <a:pt x="765" y="2409"/>
                </a:lnTo>
                <a:lnTo>
                  <a:pt x="812" y="2637"/>
                </a:lnTo>
                <a:lnTo>
                  <a:pt x="798" y="2869"/>
                </a:lnTo>
                <a:lnTo>
                  <a:pt x="814" y="2930"/>
                </a:lnTo>
                <a:lnTo>
                  <a:pt x="812" y="2987"/>
                </a:lnTo>
                <a:lnTo>
                  <a:pt x="775" y="3016"/>
                </a:lnTo>
                <a:lnTo>
                  <a:pt x="772" y="3059"/>
                </a:lnTo>
                <a:lnTo>
                  <a:pt x="772" y="3059"/>
                </a:lnTo>
                <a:lnTo>
                  <a:pt x="773" y="3081"/>
                </a:lnTo>
                <a:lnTo>
                  <a:pt x="777" y="3098"/>
                </a:lnTo>
                <a:lnTo>
                  <a:pt x="782" y="3112"/>
                </a:lnTo>
                <a:lnTo>
                  <a:pt x="788" y="3120"/>
                </a:lnTo>
                <a:lnTo>
                  <a:pt x="794" y="3128"/>
                </a:lnTo>
                <a:lnTo>
                  <a:pt x="800" y="3131"/>
                </a:lnTo>
                <a:lnTo>
                  <a:pt x="805" y="3134"/>
                </a:lnTo>
                <a:lnTo>
                  <a:pt x="810" y="3135"/>
                </a:lnTo>
                <a:lnTo>
                  <a:pt x="799" y="3208"/>
                </a:lnTo>
                <a:lnTo>
                  <a:pt x="799" y="3208"/>
                </a:lnTo>
                <a:lnTo>
                  <a:pt x="798" y="3212"/>
                </a:lnTo>
                <a:lnTo>
                  <a:pt x="795" y="3220"/>
                </a:lnTo>
                <a:lnTo>
                  <a:pt x="795" y="3232"/>
                </a:lnTo>
                <a:lnTo>
                  <a:pt x="797" y="3241"/>
                </a:lnTo>
                <a:lnTo>
                  <a:pt x="798" y="3250"/>
                </a:lnTo>
                <a:lnTo>
                  <a:pt x="802" y="3260"/>
                </a:lnTo>
                <a:lnTo>
                  <a:pt x="805" y="3269"/>
                </a:lnTo>
                <a:lnTo>
                  <a:pt x="812" y="3279"/>
                </a:lnTo>
                <a:lnTo>
                  <a:pt x="820" y="3290"/>
                </a:lnTo>
                <a:lnTo>
                  <a:pt x="830" y="3300"/>
                </a:lnTo>
                <a:lnTo>
                  <a:pt x="842" y="3311"/>
                </a:lnTo>
                <a:lnTo>
                  <a:pt x="857" y="3322"/>
                </a:lnTo>
                <a:lnTo>
                  <a:pt x="876" y="3332"/>
                </a:lnTo>
                <a:lnTo>
                  <a:pt x="876" y="3332"/>
                </a:lnTo>
                <a:lnTo>
                  <a:pt x="878" y="3334"/>
                </a:lnTo>
                <a:lnTo>
                  <a:pt x="887" y="3334"/>
                </a:lnTo>
                <a:lnTo>
                  <a:pt x="902" y="3332"/>
                </a:lnTo>
                <a:lnTo>
                  <a:pt x="919" y="3329"/>
                </a:lnTo>
                <a:lnTo>
                  <a:pt x="929" y="3325"/>
                </a:lnTo>
                <a:lnTo>
                  <a:pt x="940" y="3321"/>
                </a:lnTo>
                <a:lnTo>
                  <a:pt x="951" y="3315"/>
                </a:lnTo>
                <a:lnTo>
                  <a:pt x="962" y="3309"/>
                </a:lnTo>
                <a:lnTo>
                  <a:pt x="974" y="3300"/>
                </a:lnTo>
                <a:lnTo>
                  <a:pt x="985" y="3289"/>
                </a:lnTo>
                <a:lnTo>
                  <a:pt x="998" y="3278"/>
                </a:lnTo>
                <a:lnTo>
                  <a:pt x="1009" y="3263"/>
                </a:lnTo>
                <a:lnTo>
                  <a:pt x="1011" y="3225"/>
                </a:lnTo>
                <a:lnTo>
                  <a:pt x="1009" y="3214"/>
                </a:lnTo>
                <a:lnTo>
                  <a:pt x="1009" y="3179"/>
                </a:lnTo>
                <a:lnTo>
                  <a:pt x="1006" y="3141"/>
                </a:lnTo>
                <a:lnTo>
                  <a:pt x="1019" y="3146"/>
                </a:lnTo>
                <a:lnTo>
                  <a:pt x="1019" y="3146"/>
                </a:lnTo>
                <a:lnTo>
                  <a:pt x="1024" y="3142"/>
                </a:lnTo>
                <a:lnTo>
                  <a:pt x="1028" y="3138"/>
                </a:lnTo>
                <a:lnTo>
                  <a:pt x="1033" y="3131"/>
                </a:lnTo>
                <a:lnTo>
                  <a:pt x="1037" y="3124"/>
                </a:lnTo>
                <a:lnTo>
                  <a:pt x="1043" y="3108"/>
                </a:lnTo>
                <a:lnTo>
                  <a:pt x="1048" y="3091"/>
                </a:lnTo>
                <a:lnTo>
                  <a:pt x="1052" y="3075"/>
                </a:lnTo>
                <a:lnTo>
                  <a:pt x="1054" y="3060"/>
                </a:lnTo>
                <a:lnTo>
                  <a:pt x="1057" y="3046"/>
                </a:lnTo>
                <a:lnTo>
                  <a:pt x="1058" y="3032"/>
                </a:lnTo>
                <a:lnTo>
                  <a:pt x="1058" y="3032"/>
                </a:lnTo>
                <a:lnTo>
                  <a:pt x="1057" y="3027"/>
                </a:lnTo>
                <a:lnTo>
                  <a:pt x="1054" y="3023"/>
                </a:lnTo>
                <a:lnTo>
                  <a:pt x="1048" y="3014"/>
                </a:lnTo>
                <a:lnTo>
                  <a:pt x="1041" y="3008"/>
                </a:lnTo>
                <a:lnTo>
                  <a:pt x="1033" y="3002"/>
                </a:lnTo>
                <a:lnTo>
                  <a:pt x="1019" y="2995"/>
                </a:lnTo>
                <a:lnTo>
                  <a:pt x="1012" y="2992"/>
                </a:lnTo>
                <a:lnTo>
                  <a:pt x="1021" y="2908"/>
                </a:lnTo>
                <a:lnTo>
                  <a:pt x="1036" y="2718"/>
                </a:lnTo>
                <a:lnTo>
                  <a:pt x="1036" y="2718"/>
                </a:lnTo>
                <a:lnTo>
                  <a:pt x="1036" y="2702"/>
                </a:lnTo>
                <a:lnTo>
                  <a:pt x="1035" y="2680"/>
                </a:lnTo>
                <a:lnTo>
                  <a:pt x="1031" y="2626"/>
                </a:lnTo>
                <a:lnTo>
                  <a:pt x="1026" y="2558"/>
                </a:lnTo>
                <a:lnTo>
                  <a:pt x="1026" y="2531"/>
                </a:lnTo>
                <a:lnTo>
                  <a:pt x="1015" y="2386"/>
                </a:lnTo>
                <a:lnTo>
                  <a:pt x="1005" y="2256"/>
                </a:lnTo>
                <a:lnTo>
                  <a:pt x="995" y="2169"/>
                </a:lnTo>
                <a:lnTo>
                  <a:pt x="993" y="2132"/>
                </a:lnTo>
                <a:lnTo>
                  <a:pt x="990" y="2097"/>
                </a:lnTo>
                <a:lnTo>
                  <a:pt x="988" y="2047"/>
                </a:lnTo>
                <a:lnTo>
                  <a:pt x="984" y="1932"/>
                </a:lnTo>
                <a:lnTo>
                  <a:pt x="984" y="1878"/>
                </a:lnTo>
                <a:lnTo>
                  <a:pt x="982" y="1720"/>
                </a:lnTo>
                <a:lnTo>
                  <a:pt x="974" y="1594"/>
                </a:lnTo>
                <a:lnTo>
                  <a:pt x="977" y="1560"/>
                </a:lnTo>
                <a:lnTo>
                  <a:pt x="977" y="1560"/>
                </a:lnTo>
                <a:lnTo>
                  <a:pt x="974" y="1543"/>
                </a:lnTo>
                <a:lnTo>
                  <a:pt x="971" y="1529"/>
                </a:lnTo>
                <a:lnTo>
                  <a:pt x="967" y="1519"/>
                </a:lnTo>
                <a:lnTo>
                  <a:pt x="963" y="1513"/>
                </a:lnTo>
                <a:lnTo>
                  <a:pt x="941" y="1386"/>
                </a:lnTo>
                <a:lnTo>
                  <a:pt x="909" y="1343"/>
                </a:lnTo>
                <a:lnTo>
                  <a:pt x="909" y="1326"/>
                </a:lnTo>
                <a:lnTo>
                  <a:pt x="915" y="1317"/>
                </a:lnTo>
                <a:lnTo>
                  <a:pt x="915" y="1298"/>
                </a:lnTo>
                <a:lnTo>
                  <a:pt x="922" y="1298"/>
                </a:lnTo>
                <a:lnTo>
                  <a:pt x="925" y="1290"/>
                </a:lnTo>
                <a:lnTo>
                  <a:pt x="920" y="1249"/>
                </a:lnTo>
                <a:lnTo>
                  <a:pt x="925" y="1247"/>
                </a:lnTo>
                <a:lnTo>
                  <a:pt x="1012" y="1229"/>
                </a:lnTo>
                <a:lnTo>
                  <a:pt x="1041" y="1222"/>
                </a:lnTo>
                <a:lnTo>
                  <a:pt x="1093" y="1217"/>
                </a:lnTo>
                <a:lnTo>
                  <a:pt x="1093" y="1217"/>
                </a:lnTo>
                <a:lnTo>
                  <a:pt x="1104" y="1212"/>
                </a:lnTo>
                <a:lnTo>
                  <a:pt x="1115" y="1207"/>
                </a:lnTo>
                <a:lnTo>
                  <a:pt x="1131" y="1197"/>
                </a:lnTo>
                <a:lnTo>
                  <a:pt x="1141" y="1190"/>
                </a:lnTo>
                <a:lnTo>
                  <a:pt x="1144" y="1186"/>
                </a:lnTo>
                <a:lnTo>
                  <a:pt x="1144" y="1186"/>
                </a:lnTo>
                <a:lnTo>
                  <a:pt x="1147" y="1181"/>
                </a:lnTo>
                <a:lnTo>
                  <a:pt x="1148" y="1176"/>
                </a:lnTo>
                <a:lnTo>
                  <a:pt x="1152" y="1163"/>
                </a:lnTo>
                <a:lnTo>
                  <a:pt x="1154" y="1148"/>
                </a:lnTo>
                <a:lnTo>
                  <a:pt x="1155" y="1133"/>
                </a:lnTo>
                <a:lnTo>
                  <a:pt x="1155" y="1107"/>
                </a:lnTo>
                <a:lnTo>
                  <a:pt x="1155" y="1096"/>
                </a:lnTo>
                <a:lnTo>
                  <a:pt x="1155" y="1096"/>
                </a:lnTo>
                <a:close/>
                <a:moveTo>
                  <a:pt x="286" y="1152"/>
                </a:moveTo>
                <a:lnTo>
                  <a:pt x="284" y="1127"/>
                </a:lnTo>
                <a:lnTo>
                  <a:pt x="295" y="1109"/>
                </a:lnTo>
                <a:lnTo>
                  <a:pt x="295" y="1068"/>
                </a:lnTo>
                <a:lnTo>
                  <a:pt x="300" y="1056"/>
                </a:lnTo>
                <a:lnTo>
                  <a:pt x="300" y="1056"/>
                </a:lnTo>
                <a:lnTo>
                  <a:pt x="301" y="1056"/>
                </a:lnTo>
                <a:lnTo>
                  <a:pt x="302" y="1057"/>
                </a:lnTo>
                <a:lnTo>
                  <a:pt x="304" y="1059"/>
                </a:lnTo>
                <a:lnTo>
                  <a:pt x="299" y="1107"/>
                </a:lnTo>
                <a:lnTo>
                  <a:pt x="295" y="1155"/>
                </a:lnTo>
                <a:lnTo>
                  <a:pt x="284" y="1189"/>
                </a:lnTo>
                <a:lnTo>
                  <a:pt x="286" y="1162"/>
                </a:lnTo>
                <a:lnTo>
                  <a:pt x="286" y="1152"/>
                </a:lnTo>
                <a:close/>
                <a:moveTo>
                  <a:pt x="190" y="1636"/>
                </a:moveTo>
                <a:lnTo>
                  <a:pt x="194" y="1631"/>
                </a:lnTo>
                <a:lnTo>
                  <a:pt x="203" y="1637"/>
                </a:lnTo>
                <a:lnTo>
                  <a:pt x="205" y="1657"/>
                </a:lnTo>
                <a:lnTo>
                  <a:pt x="205" y="1657"/>
                </a:lnTo>
                <a:lnTo>
                  <a:pt x="201" y="1655"/>
                </a:lnTo>
                <a:lnTo>
                  <a:pt x="196" y="1653"/>
                </a:lnTo>
                <a:lnTo>
                  <a:pt x="193" y="1655"/>
                </a:lnTo>
                <a:lnTo>
                  <a:pt x="189" y="1657"/>
                </a:lnTo>
                <a:lnTo>
                  <a:pt x="190" y="1636"/>
                </a:lnTo>
                <a:close/>
                <a:moveTo>
                  <a:pt x="210" y="2070"/>
                </a:moveTo>
                <a:lnTo>
                  <a:pt x="219" y="1995"/>
                </a:lnTo>
                <a:lnTo>
                  <a:pt x="224" y="2028"/>
                </a:lnTo>
                <a:lnTo>
                  <a:pt x="210" y="2070"/>
                </a:lnTo>
                <a:close/>
                <a:moveTo>
                  <a:pt x="301" y="1489"/>
                </a:moveTo>
                <a:lnTo>
                  <a:pt x="293" y="1531"/>
                </a:lnTo>
                <a:lnTo>
                  <a:pt x="288" y="1552"/>
                </a:lnTo>
                <a:lnTo>
                  <a:pt x="268" y="1584"/>
                </a:lnTo>
                <a:lnTo>
                  <a:pt x="269" y="1649"/>
                </a:lnTo>
                <a:lnTo>
                  <a:pt x="254" y="1725"/>
                </a:lnTo>
                <a:lnTo>
                  <a:pt x="249" y="1794"/>
                </a:lnTo>
                <a:lnTo>
                  <a:pt x="231" y="1906"/>
                </a:lnTo>
                <a:lnTo>
                  <a:pt x="245" y="1796"/>
                </a:lnTo>
                <a:lnTo>
                  <a:pt x="240" y="1766"/>
                </a:lnTo>
                <a:lnTo>
                  <a:pt x="240" y="1766"/>
                </a:lnTo>
                <a:lnTo>
                  <a:pt x="237" y="1759"/>
                </a:lnTo>
                <a:lnTo>
                  <a:pt x="235" y="1755"/>
                </a:lnTo>
                <a:lnTo>
                  <a:pt x="227" y="1746"/>
                </a:lnTo>
                <a:lnTo>
                  <a:pt x="228" y="1742"/>
                </a:lnTo>
                <a:lnTo>
                  <a:pt x="224" y="1741"/>
                </a:lnTo>
                <a:lnTo>
                  <a:pt x="224" y="1690"/>
                </a:lnTo>
                <a:lnTo>
                  <a:pt x="228" y="1688"/>
                </a:lnTo>
                <a:lnTo>
                  <a:pt x="228" y="1688"/>
                </a:lnTo>
                <a:lnTo>
                  <a:pt x="233" y="1687"/>
                </a:lnTo>
                <a:lnTo>
                  <a:pt x="237" y="1685"/>
                </a:lnTo>
                <a:lnTo>
                  <a:pt x="242" y="1681"/>
                </a:lnTo>
                <a:lnTo>
                  <a:pt x="245" y="1677"/>
                </a:lnTo>
                <a:lnTo>
                  <a:pt x="246" y="1674"/>
                </a:lnTo>
                <a:lnTo>
                  <a:pt x="246" y="1639"/>
                </a:lnTo>
                <a:lnTo>
                  <a:pt x="251" y="1603"/>
                </a:lnTo>
                <a:lnTo>
                  <a:pt x="251" y="1577"/>
                </a:lnTo>
                <a:lnTo>
                  <a:pt x="251" y="1577"/>
                </a:lnTo>
                <a:lnTo>
                  <a:pt x="259" y="1579"/>
                </a:lnTo>
                <a:lnTo>
                  <a:pt x="263" y="1575"/>
                </a:lnTo>
                <a:lnTo>
                  <a:pt x="268" y="1510"/>
                </a:lnTo>
                <a:lnTo>
                  <a:pt x="268" y="1510"/>
                </a:lnTo>
                <a:lnTo>
                  <a:pt x="270" y="1512"/>
                </a:lnTo>
                <a:lnTo>
                  <a:pt x="277" y="1448"/>
                </a:lnTo>
                <a:lnTo>
                  <a:pt x="274" y="1444"/>
                </a:lnTo>
                <a:lnTo>
                  <a:pt x="277" y="1441"/>
                </a:lnTo>
                <a:lnTo>
                  <a:pt x="291" y="1476"/>
                </a:lnTo>
                <a:lnTo>
                  <a:pt x="307" y="1477"/>
                </a:lnTo>
                <a:lnTo>
                  <a:pt x="307" y="1477"/>
                </a:lnTo>
                <a:lnTo>
                  <a:pt x="301" y="1489"/>
                </a:lnTo>
                <a:close/>
                <a:moveTo>
                  <a:pt x="952" y="1067"/>
                </a:moveTo>
                <a:lnTo>
                  <a:pt x="946" y="1068"/>
                </a:lnTo>
                <a:lnTo>
                  <a:pt x="932" y="1063"/>
                </a:lnTo>
                <a:lnTo>
                  <a:pt x="902" y="1059"/>
                </a:lnTo>
                <a:lnTo>
                  <a:pt x="894" y="1063"/>
                </a:lnTo>
                <a:lnTo>
                  <a:pt x="893" y="1032"/>
                </a:lnTo>
                <a:lnTo>
                  <a:pt x="883" y="1010"/>
                </a:lnTo>
                <a:lnTo>
                  <a:pt x="884" y="980"/>
                </a:lnTo>
                <a:lnTo>
                  <a:pt x="889" y="961"/>
                </a:lnTo>
                <a:lnTo>
                  <a:pt x="894" y="918"/>
                </a:lnTo>
                <a:lnTo>
                  <a:pt x="908" y="961"/>
                </a:lnTo>
                <a:lnTo>
                  <a:pt x="940" y="1025"/>
                </a:lnTo>
                <a:lnTo>
                  <a:pt x="953" y="1049"/>
                </a:lnTo>
                <a:lnTo>
                  <a:pt x="952" y="1067"/>
                </a:lnTo>
                <a:close/>
              </a:path>
            </a:pathLst>
          </a:custGeom>
          <a:solidFill>
            <a:srgbClr val="1C1C1C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1145" name="Freeform 9"/>
          <p:cNvSpPr>
            <a:spLocks noEditPoints="1"/>
          </p:cNvSpPr>
          <p:nvPr/>
        </p:nvSpPr>
        <p:spPr bwMode="gray">
          <a:xfrm>
            <a:off x="5643570" y="2357430"/>
            <a:ext cx="442912" cy="1530352"/>
          </a:xfrm>
          <a:custGeom>
            <a:avLst/>
            <a:gdLst/>
            <a:ahLst/>
            <a:cxnLst>
              <a:cxn ang="0">
                <a:pos x="1128" y="998"/>
              </a:cxn>
              <a:cxn ang="0">
                <a:pos x="1036" y="783"/>
              </a:cxn>
              <a:cxn ang="0">
                <a:pos x="876" y="566"/>
              </a:cxn>
              <a:cxn ang="0">
                <a:pos x="731" y="471"/>
              </a:cxn>
              <a:cxn ang="0">
                <a:pos x="807" y="326"/>
              </a:cxn>
              <a:cxn ang="0">
                <a:pos x="818" y="199"/>
              </a:cxn>
              <a:cxn ang="0">
                <a:pos x="754" y="87"/>
              </a:cxn>
              <a:cxn ang="0">
                <a:pos x="575" y="7"/>
              </a:cxn>
              <a:cxn ang="0">
                <a:pos x="529" y="49"/>
              </a:cxn>
              <a:cxn ang="0">
                <a:pos x="465" y="78"/>
              </a:cxn>
              <a:cxn ang="0">
                <a:pos x="461" y="166"/>
              </a:cxn>
              <a:cxn ang="0">
                <a:pos x="474" y="204"/>
              </a:cxn>
              <a:cxn ang="0">
                <a:pos x="471" y="353"/>
              </a:cxn>
              <a:cxn ang="0">
                <a:pos x="519" y="416"/>
              </a:cxn>
              <a:cxn ang="0">
                <a:pos x="355" y="527"/>
              </a:cxn>
              <a:cxn ang="0">
                <a:pos x="235" y="581"/>
              </a:cxn>
              <a:cxn ang="0">
                <a:pos x="174" y="867"/>
              </a:cxn>
              <a:cxn ang="0">
                <a:pos x="136" y="1159"/>
              </a:cxn>
              <a:cxn ang="0">
                <a:pos x="114" y="1456"/>
              </a:cxn>
              <a:cxn ang="0">
                <a:pos x="114" y="1536"/>
              </a:cxn>
              <a:cxn ang="0">
                <a:pos x="177" y="1709"/>
              </a:cxn>
              <a:cxn ang="0">
                <a:pos x="174" y="1727"/>
              </a:cxn>
              <a:cxn ang="0">
                <a:pos x="132" y="1779"/>
              </a:cxn>
              <a:cxn ang="0">
                <a:pos x="44" y="2243"/>
              </a:cxn>
              <a:cxn ang="0">
                <a:pos x="108" y="2220"/>
              </a:cxn>
              <a:cxn ang="0">
                <a:pos x="131" y="2376"/>
              </a:cxn>
              <a:cxn ang="0">
                <a:pos x="28" y="3062"/>
              </a:cxn>
              <a:cxn ang="0">
                <a:pos x="0" y="3191"/>
              </a:cxn>
              <a:cxn ang="0">
                <a:pos x="36" y="3276"/>
              </a:cxn>
              <a:cxn ang="0">
                <a:pos x="109" y="3287"/>
              </a:cxn>
              <a:cxn ang="0">
                <a:pos x="196" y="3239"/>
              </a:cxn>
              <a:cxn ang="0">
                <a:pos x="256" y="3093"/>
              </a:cxn>
              <a:cxn ang="0">
                <a:pos x="285" y="3008"/>
              </a:cxn>
              <a:cxn ang="0">
                <a:pos x="373" y="2764"/>
              </a:cxn>
              <a:cxn ang="0">
                <a:pos x="590" y="1862"/>
              </a:cxn>
              <a:cxn ang="0">
                <a:pos x="725" y="2087"/>
              </a:cxn>
              <a:cxn ang="0">
                <a:pos x="765" y="2409"/>
              </a:cxn>
              <a:cxn ang="0">
                <a:pos x="772" y="3059"/>
              </a:cxn>
              <a:cxn ang="0">
                <a:pos x="810" y="3135"/>
              </a:cxn>
              <a:cxn ang="0">
                <a:pos x="802" y="3260"/>
              </a:cxn>
              <a:cxn ang="0">
                <a:pos x="876" y="3332"/>
              </a:cxn>
              <a:cxn ang="0">
                <a:pos x="962" y="3309"/>
              </a:cxn>
              <a:cxn ang="0">
                <a:pos x="1006" y="3141"/>
              </a:cxn>
              <a:cxn ang="0">
                <a:pos x="1048" y="3091"/>
              </a:cxn>
              <a:cxn ang="0">
                <a:pos x="1048" y="3014"/>
              </a:cxn>
              <a:cxn ang="0">
                <a:pos x="1036" y="2702"/>
              </a:cxn>
              <a:cxn ang="0">
                <a:pos x="993" y="2132"/>
              </a:cxn>
              <a:cxn ang="0">
                <a:pos x="977" y="1560"/>
              </a:cxn>
              <a:cxn ang="0">
                <a:pos x="915" y="1317"/>
              </a:cxn>
              <a:cxn ang="0">
                <a:pos x="1093" y="1217"/>
              </a:cxn>
              <a:cxn ang="0">
                <a:pos x="1147" y="1181"/>
              </a:cxn>
              <a:cxn ang="0">
                <a:pos x="286" y="1152"/>
              </a:cxn>
              <a:cxn ang="0">
                <a:pos x="304" y="1059"/>
              </a:cxn>
              <a:cxn ang="0">
                <a:pos x="203" y="1637"/>
              </a:cxn>
              <a:cxn ang="0">
                <a:pos x="210" y="2070"/>
              </a:cxn>
              <a:cxn ang="0">
                <a:pos x="269" y="1649"/>
              </a:cxn>
              <a:cxn ang="0">
                <a:pos x="235" y="1755"/>
              </a:cxn>
              <a:cxn ang="0">
                <a:pos x="237" y="1685"/>
              </a:cxn>
              <a:cxn ang="0">
                <a:pos x="259" y="1579"/>
              </a:cxn>
              <a:cxn ang="0">
                <a:pos x="291" y="1476"/>
              </a:cxn>
              <a:cxn ang="0">
                <a:pos x="894" y="1063"/>
              </a:cxn>
              <a:cxn ang="0">
                <a:pos x="953" y="1049"/>
              </a:cxn>
            </a:cxnLst>
            <a:rect l="0" t="0" r="r" b="b"/>
            <a:pathLst>
              <a:path w="1155" h="3334">
                <a:moveTo>
                  <a:pt x="1155" y="1096"/>
                </a:moveTo>
                <a:lnTo>
                  <a:pt x="1149" y="1074"/>
                </a:lnTo>
                <a:lnTo>
                  <a:pt x="1148" y="1054"/>
                </a:lnTo>
                <a:lnTo>
                  <a:pt x="1148" y="1054"/>
                </a:lnTo>
                <a:lnTo>
                  <a:pt x="1143" y="1037"/>
                </a:lnTo>
                <a:lnTo>
                  <a:pt x="1138" y="1022"/>
                </a:lnTo>
                <a:lnTo>
                  <a:pt x="1133" y="1009"/>
                </a:lnTo>
                <a:lnTo>
                  <a:pt x="1128" y="998"/>
                </a:lnTo>
                <a:lnTo>
                  <a:pt x="1120" y="982"/>
                </a:lnTo>
                <a:lnTo>
                  <a:pt x="1117" y="977"/>
                </a:lnTo>
                <a:lnTo>
                  <a:pt x="1095" y="931"/>
                </a:lnTo>
                <a:lnTo>
                  <a:pt x="1085" y="892"/>
                </a:lnTo>
                <a:lnTo>
                  <a:pt x="1056" y="857"/>
                </a:lnTo>
                <a:lnTo>
                  <a:pt x="1038" y="809"/>
                </a:lnTo>
                <a:lnTo>
                  <a:pt x="1036" y="783"/>
                </a:lnTo>
                <a:lnTo>
                  <a:pt x="1036" y="783"/>
                </a:lnTo>
                <a:lnTo>
                  <a:pt x="1019" y="749"/>
                </a:lnTo>
                <a:lnTo>
                  <a:pt x="991" y="699"/>
                </a:lnTo>
                <a:lnTo>
                  <a:pt x="957" y="637"/>
                </a:lnTo>
                <a:lnTo>
                  <a:pt x="942" y="620"/>
                </a:lnTo>
                <a:lnTo>
                  <a:pt x="938" y="618"/>
                </a:lnTo>
                <a:lnTo>
                  <a:pt x="918" y="598"/>
                </a:lnTo>
                <a:lnTo>
                  <a:pt x="894" y="581"/>
                </a:lnTo>
                <a:lnTo>
                  <a:pt x="876" y="566"/>
                </a:lnTo>
                <a:lnTo>
                  <a:pt x="863" y="563"/>
                </a:lnTo>
                <a:lnTo>
                  <a:pt x="824" y="544"/>
                </a:lnTo>
                <a:lnTo>
                  <a:pt x="808" y="523"/>
                </a:lnTo>
                <a:lnTo>
                  <a:pt x="787" y="522"/>
                </a:lnTo>
                <a:lnTo>
                  <a:pt x="786" y="522"/>
                </a:lnTo>
                <a:lnTo>
                  <a:pt x="778" y="519"/>
                </a:lnTo>
                <a:lnTo>
                  <a:pt x="745" y="473"/>
                </a:lnTo>
                <a:lnTo>
                  <a:pt x="731" y="471"/>
                </a:lnTo>
                <a:lnTo>
                  <a:pt x="734" y="452"/>
                </a:lnTo>
                <a:lnTo>
                  <a:pt x="735" y="453"/>
                </a:lnTo>
                <a:lnTo>
                  <a:pt x="742" y="439"/>
                </a:lnTo>
                <a:lnTo>
                  <a:pt x="750" y="463"/>
                </a:lnTo>
                <a:lnTo>
                  <a:pt x="755" y="463"/>
                </a:lnTo>
                <a:lnTo>
                  <a:pt x="779" y="411"/>
                </a:lnTo>
                <a:lnTo>
                  <a:pt x="807" y="326"/>
                </a:lnTo>
                <a:lnTo>
                  <a:pt x="807" y="326"/>
                </a:lnTo>
                <a:lnTo>
                  <a:pt x="814" y="305"/>
                </a:lnTo>
                <a:lnTo>
                  <a:pt x="821" y="279"/>
                </a:lnTo>
                <a:lnTo>
                  <a:pt x="829" y="249"/>
                </a:lnTo>
                <a:lnTo>
                  <a:pt x="829" y="249"/>
                </a:lnTo>
                <a:lnTo>
                  <a:pt x="828" y="236"/>
                </a:lnTo>
                <a:lnTo>
                  <a:pt x="825" y="222"/>
                </a:lnTo>
                <a:lnTo>
                  <a:pt x="821" y="210"/>
                </a:lnTo>
                <a:lnTo>
                  <a:pt x="818" y="199"/>
                </a:lnTo>
                <a:lnTo>
                  <a:pt x="809" y="184"/>
                </a:lnTo>
                <a:lnTo>
                  <a:pt x="805" y="178"/>
                </a:lnTo>
                <a:lnTo>
                  <a:pt x="805" y="178"/>
                </a:lnTo>
                <a:lnTo>
                  <a:pt x="794" y="163"/>
                </a:lnTo>
                <a:lnTo>
                  <a:pt x="783" y="148"/>
                </a:lnTo>
                <a:lnTo>
                  <a:pt x="773" y="132"/>
                </a:lnTo>
                <a:lnTo>
                  <a:pt x="760" y="89"/>
                </a:lnTo>
                <a:lnTo>
                  <a:pt x="754" y="87"/>
                </a:lnTo>
                <a:lnTo>
                  <a:pt x="730" y="57"/>
                </a:lnTo>
                <a:lnTo>
                  <a:pt x="696" y="51"/>
                </a:lnTo>
                <a:lnTo>
                  <a:pt x="635" y="10"/>
                </a:lnTo>
                <a:lnTo>
                  <a:pt x="629" y="10"/>
                </a:lnTo>
                <a:lnTo>
                  <a:pt x="634" y="25"/>
                </a:lnTo>
                <a:lnTo>
                  <a:pt x="588" y="0"/>
                </a:lnTo>
                <a:lnTo>
                  <a:pt x="598" y="25"/>
                </a:lnTo>
                <a:lnTo>
                  <a:pt x="575" y="7"/>
                </a:lnTo>
                <a:lnTo>
                  <a:pt x="579" y="29"/>
                </a:lnTo>
                <a:lnTo>
                  <a:pt x="574" y="26"/>
                </a:lnTo>
                <a:lnTo>
                  <a:pt x="534" y="14"/>
                </a:lnTo>
                <a:lnTo>
                  <a:pt x="556" y="39"/>
                </a:lnTo>
                <a:lnTo>
                  <a:pt x="554" y="41"/>
                </a:lnTo>
                <a:lnTo>
                  <a:pt x="519" y="19"/>
                </a:lnTo>
                <a:lnTo>
                  <a:pt x="532" y="47"/>
                </a:lnTo>
                <a:lnTo>
                  <a:pt x="529" y="49"/>
                </a:lnTo>
                <a:lnTo>
                  <a:pt x="508" y="19"/>
                </a:lnTo>
                <a:lnTo>
                  <a:pt x="508" y="24"/>
                </a:lnTo>
                <a:lnTo>
                  <a:pt x="507" y="56"/>
                </a:lnTo>
                <a:lnTo>
                  <a:pt x="476" y="46"/>
                </a:lnTo>
                <a:lnTo>
                  <a:pt x="479" y="50"/>
                </a:lnTo>
                <a:lnTo>
                  <a:pt x="505" y="73"/>
                </a:lnTo>
                <a:lnTo>
                  <a:pt x="461" y="74"/>
                </a:lnTo>
                <a:lnTo>
                  <a:pt x="465" y="78"/>
                </a:lnTo>
                <a:lnTo>
                  <a:pt x="489" y="90"/>
                </a:lnTo>
                <a:lnTo>
                  <a:pt x="468" y="94"/>
                </a:lnTo>
                <a:lnTo>
                  <a:pt x="491" y="103"/>
                </a:lnTo>
                <a:lnTo>
                  <a:pt x="458" y="115"/>
                </a:lnTo>
                <a:lnTo>
                  <a:pt x="482" y="126"/>
                </a:lnTo>
                <a:lnTo>
                  <a:pt x="468" y="137"/>
                </a:lnTo>
                <a:lnTo>
                  <a:pt x="482" y="139"/>
                </a:lnTo>
                <a:lnTo>
                  <a:pt x="461" y="166"/>
                </a:lnTo>
                <a:lnTo>
                  <a:pt x="464" y="164"/>
                </a:lnTo>
                <a:lnTo>
                  <a:pt x="479" y="158"/>
                </a:lnTo>
                <a:lnTo>
                  <a:pt x="479" y="158"/>
                </a:lnTo>
                <a:lnTo>
                  <a:pt x="476" y="167"/>
                </a:lnTo>
                <a:lnTo>
                  <a:pt x="474" y="178"/>
                </a:lnTo>
                <a:lnTo>
                  <a:pt x="473" y="190"/>
                </a:lnTo>
                <a:lnTo>
                  <a:pt x="473" y="198"/>
                </a:lnTo>
                <a:lnTo>
                  <a:pt x="474" y="204"/>
                </a:lnTo>
                <a:lnTo>
                  <a:pt x="471" y="216"/>
                </a:lnTo>
                <a:lnTo>
                  <a:pt x="471" y="229"/>
                </a:lnTo>
                <a:lnTo>
                  <a:pt x="471" y="229"/>
                </a:lnTo>
                <a:lnTo>
                  <a:pt x="466" y="240"/>
                </a:lnTo>
                <a:lnTo>
                  <a:pt x="460" y="252"/>
                </a:lnTo>
                <a:lnTo>
                  <a:pt x="469" y="304"/>
                </a:lnTo>
                <a:lnTo>
                  <a:pt x="471" y="353"/>
                </a:lnTo>
                <a:lnTo>
                  <a:pt x="471" y="353"/>
                </a:lnTo>
                <a:lnTo>
                  <a:pt x="473" y="359"/>
                </a:lnTo>
                <a:lnTo>
                  <a:pt x="474" y="365"/>
                </a:lnTo>
                <a:lnTo>
                  <a:pt x="477" y="374"/>
                </a:lnTo>
                <a:lnTo>
                  <a:pt x="481" y="383"/>
                </a:lnTo>
                <a:lnTo>
                  <a:pt x="487" y="391"/>
                </a:lnTo>
                <a:lnTo>
                  <a:pt x="495" y="399"/>
                </a:lnTo>
                <a:lnTo>
                  <a:pt x="505" y="406"/>
                </a:lnTo>
                <a:lnTo>
                  <a:pt x="519" y="416"/>
                </a:lnTo>
                <a:lnTo>
                  <a:pt x="521" y="428"/>
                </a:lnTo>
                <a:lnTo>
                  <a:pt x="519" y="439"/>
                </a:lnTo>
                <a:lnTo>
                  <a:pt x="510" y="441"/>
                </a:lnTo>
                <a:lnTo>
                  <a:pt x="438" y="505"/>
                </a:lnTo>
                <a:lnTo>
                  <a:pt x="415" y="507"/>
                </a:lnTo>
                <a:lnTo>
                  <a:pt x="388" y="523"/>
                </a:lnTo>
                <a:lnTo>
                  <a:pt x="355" y="527"/>
                </a:lnTo>
                <a:lnTo>
                  <a:pt x="355" y="527"/>
                </a:lnTo>
                <a:lnTo>
                  <a:pt x="343" y="529"/>
                </a:lnTo>
                <a:lnTo>
                  <a:pt x="332" y="532"/>
                </a:lnTo>
                <a:lnTo>
                  <a:pt x="310" y="538"/>
                </a:lnTo>
                <a:lnTo>
                  <a:pt x="289" y="547"/>
                </a:lnTo>
                <a:lnTo>
                  <a:pt x="270" y="556"/>
                </a:lnTo>
                <a:lnTo>
                  <a:pt x="256" y="565"/>
                </a:lnTo>
                <a:lnTo>
                  <a:pt x="245" y="574"/>
                </a:lnTo>
                <a:lnTo>
                  <a:pt x="235" y="581"/>
                </a:lnTo>
                <a:lnTo>
                  <a:pt x="232" y="619"/>
                </a:lnTo>
                <a:lnTo>
                  <a:pt x="205" y="690"/>
                </a:lnTo>
                <a:lnTo>
                  <a:pt x="195" y="731"/>
                </a:lnTo>
                <a:lnTo>
                  <a:pt x="187" y="793"/>
                </a:lnTo>
                <a:lnTo>
                  <a:pt x="183" y="809"/>
                </a:lnTo>
                <a:lnTo>
                  <a:pt x="183" y="809"/>
                </a:lnTo>
                <a:lnTo>
                  <a:pt x="178" y="837"/>
                </a:lnTo>
                <a:lnTo>
                  <a:pt x="174" y="867"/>
                </a:lnTo>
                <a:lnTo>
                  <a:pt x="169" y="921"/>
                </a:lnTo>
                <a:lnTo>
                  <a:pt x="168" y="962"/>
                </a:lnTo>
                <a:lnTo>
                  <a:pt x="168" y="978"/>
                </a:lnTo>
                <a:lnTo>
                  <a:pt x="155" y="1017"/>
                </a:lnTo>
                <a:lnTo>
                  <a:pt x="146" y="1063"/>
                </a:lnTo>
                <a:lnTo>
                  <a:pt x="137" y="1079"/>
                </a:lnTo>
                <a:lnTo>
                  <a:pt x="134" y="1141"/>
                </a:lnTo>
                <a:lnTo>
                  <a:pt x="136" y="1159"/>
                </a:lnTo>
                <a:lnTo>
                  <a:pt x="130" y="1173"/>
                </a:lnTo>
                <a:lnTo>
                  <a:pt x="113" y="1231"/>
                </a:lnTo>
                <a:lnTo>
                  <a:pt x="116" y="1249"/>
                </a:lnTo>
                <a:lnTo>
                  <a:pt x="121" y="1277"/>
                </a:lnTo>
                <a:lnTo>
                  <a:pt x="111" y="1297"/>
                </a:lnTo>
                <a:lnTo>
                  <a:pt x="113" y="1340"/>
                </a:lnTo>
                <a:lnTo>
                  <a:pt x="114" y="1456"/>
                </a:lnTo>
                <a:lnTo>
                  <a:pt x="114" y="1456"/>
                </a:lnTo>
                <a:lnTo>
                  <a:pt x="113" y="1466"/>
                </a:lnTo>
                <a:lnTo>
                  <a:pt x="113" y="1466"/>
                </a:lnTo>
                <a:lnTo>
                  <a:pt x="97" y="1477"/>
                </a:lnTo>
                <a:lnTo>
                  <a:pt x="102" y="1530"/>
                </a:lnTo>
                <a:lnTo>
                  <a:pt x="111" y="1539"/>
                </a:lnTo>
                <a:lnTo>
                  <a:pt x="111" y="1539"/>
                </a:lnTo>
                <a:lnTo>
                  <a:pt x="114" y="1536"/>
                </a:lnTo>
                <a:lnTo>
                  <a:pt x="114" y="1536"/>
                </a:lnTo>
                <a:lnTo>
                  <a:pt x="116" y="1579"/>
                </a:lnTo>
                <a:lnTo>
                  <a:pt x="119" y="1597"/>
                </a:lnTo>
                <a:lnTo>
                  <a:pt x="120" y="1597"/>
                </a:lnTo>
                <a:lnTo>
                  <a:pt x="114" y="1644"/>
                </a:lnTo>
                <a:lnTo>
                  <a:pt x="126" y="1679"/>
                </a:lnTo>
                <a:lnTo>
                  <a:pt x="146" y="1705"/>
                </a:lnTo>
                <a:lnTo>
                  <a:pt x="164" y="1718"/>
                </a:lnTo>
                <a:lnTo>
                  <a:pt x="177" y="1709"/>
                </a:lnTo>
                <a:lnTo>
                  <a:pt x="184" y="1709"/>
                </a:lnTo>
                <a:lnTo>
                  <a:pt x="184" y="1709"/>
                </a:lnTo>
                <a:lnTo>
                  <a:pt x="185" y="1722"/>
                </a:lnTo>
                <a:lnTo>
                  <a:pt x="183" y="1720"/>
                </a:lnTo>
                <a:lnTo>
                  <a:pt x="179" y="1727"/>
                </a:lnTo>
                <a:lnTo>
                  <a:pt x="179" y="1727"/>
                </a:lnTo>
                <a:lnTo>
                  <a:pt x="174" y="1727"/>
                </a:lnTo>
                <a:lnTo>
                  <a:pt x="174" y="1727"/>
                </a:lnTo>
                <a:lnTo>
                  <a:pt x="166" y="1734"/>
                </a:lnTo>
                <a:lnTo>
                  <a:pt x="159" y="1740"/>
                </a:lnTo>
                <a:lnTo>
                  <a:pt x="152" y="1747"/>
                </a:lnTo>
                <a:lnTo>
                  <a:pt x="146" y="1755"/>
                </a:lnTo>
                <a:lnTo>
                  <a:pt x="137" y="1769"/>
                </a:lnTo>
                <a:lnTo>
                  <a:pt x="132" y="1779"/>
                </a:lnTo>
                <a:lnTo>
                  <a:pt x="132" y="1779"/>
                </a:lnTo>
                <a:lnTo>
                  <a:pt x="132" y="1779"/>
                </a:lnTo>
                <a:lnTo>
                  <a:pt x="132" y="1779"/>
                </a:lnTo>
                <a:lnTo>
                  <a:pt x="132" y="1779"/>
                </a:lnTo>
                <a:lnTo>
                  <a:pt x="131" y="1782"/>
                </a:lnTo>
                <a:lnTo>
                  <a:pt x="131" y="1782"/>
                </a:lnTo>
                <a:lnTo>
                  <a:pt x="33" y="2244"/>
                </a:lnTo>
                <a:lnTo>
                  <a:pt x="30" y="2255"/>
                </a:lnTo>
                <a:lnTo>
                  <a:pt x="30" y="2255"/>
                </a:lnTo>
                <a:lnTo>
                  <a:pt x="44" y="2243"/>
                </a:lnTo>
                <a:lnTo>
                  <a:pt x="56" y="2233"/>
                </a:lnTo>
                <a:lnTo>
                  <a:pt x="68" y="2227"/>
                </a:lnTo>
                <a:lnTo>
                  <a:pt x="79" y="2223"/>
                </a:lnTo>
                <a:lnTo>
                  <a:pt x="89" y="2222"/>
                </a:lnTo>
                <a:lnTo>
                  <a:pt x="95" y="2220"/>
                </a:lnTo>
                <a:lnTo>
                  <a:pt x="102" y="2220"/>
                </a:lnTo>
                <a:lnTo>
                  <a:pt x="102" y="2220"/>
                </a:lnTo>
                <a:lnTo>
                  <a:pt x="108" y="2220"/>
                </a:lnTo>
                <a:lnTo>
                  <a:pt x="115" y="2222"/>
                </a:lnTo>
                <a:lnTo>
                  <a:pt x="122" y="2224"/>
                </a:lnTo>
                <a:lnTo>
                  <a:pt x="131" y="2228"/>
                </a:lnTo>
                <a:lnTo>
                  <a:pt x="148" y="2238"/>
                </a:lnTo>
                <a:lnTo>
                  <a:pt x="164" y="2249"/>
                </a:lnTo>
                <a:lnTo>
                  <a:pt x="159" y="2260"/>
                </a:lnTo>
                <a:lnTo>
                  <a:pt x="158" y="2307"/>
                </a:lnTo>
                <a:lnTo>
                  <a:pt x="131" y="2376"/>
                </a:lnTo>
                <a:lnTo>
                  <a:pt x="97" y="2580"/>
                </a:lnTo>
                <a:lnTo>
                  <a:pt x="77" y="2662"/>
                </a:lnTo>
                <a:lnTo>
                  <a:pt x="51" y="2826"/>
                </a:lnTo>
                <a:lnTo>
                  <a:pt x="37" y="2850"/>
                </a:lnTo>
                <a:lnTo>
                  <a:pt x="35" y="2896"/>
                </a:lnTo>
                <a:lnTo>
                  <a:pt x="34" y="2913"/>
                </a:lnTo>
                <a:lnTo>
                  <a:pt x="28" y="2938"/>
                </a:lnTo>
                <a:lnTo>
                  <a:pt x="28" y="3062"/>
                </a:lnTo>
                <a:lnTo>
                  <a:pt x="35" y="3081"/>
                </a:lnTo>
                <a:lnTo>
                  <a:pt x="35" y="3081"/>
                </a:lnTo>
                <a:lnTo>
                  <a:pt x="21" y="3108"/>
                </a:lnTo>
                <a:lnTo>
                  <a:pt x="10" y="3133"/>
                </a:lnTo>
                <a:lnTo>
                  <a:pt x="2" y="3156"/>
                </a:lnTo>
                <a:lnTo>
                  <a:pt x="2" y="3156"/>
                </a:lnTo>
                <a:lnTo>
                  <a:pt x="0" y="3173"/>
                </a:lnTo>
                <a:lnTo>
                  <a:pt x="0" y="3191"/>
                </a:lnTo>
                <a:lnTo>
                  <a:pt x="3" y="3208"/>
                </a:lnTo>
                <a:lnTo>
                  <a:pt x="5" y="3223"/>
                </a:lnTo>
                <a:lnTo>
                  <a:pt x="13" y="3245"/>
                </a:lnTo>
                <a:lnTo>
                  <a:pt x="15" y="3253"/>
                </a:lnTo>
                <a:lnTo>
                  <a:pt x="15" y="3253"/>
                </a:lnTo>
                <a:lnTo>
                  <a:pt x="23" y="3262"/>
                </a:lnTo>
                <a:lnTo>
                  <a:pt x="29" y="3269"/>
                </a:lnTo>
                <a:lnTo>
                  <a:pt x="36" y="3276"/>
                </a:lnTo>
                <a:lnTo>
                  <a:pt x="45" y="3281"/>
                </a:lnTo>
                <a:lnTo>
                  <a:pt x="52" y="3284"/>
                </a:lnTo>
                <a:lnTo>
                  <a:pt x="60" y="3287"/>
                </a:lnTo>
                <a:lnTo>
                  <a:pt x="74" y="3289"/>
                </a:lnTo>
                <a:lnTo>
                  <a:pt x="88" y="3289"/>
                </a:lnTo>
                <a:lnTo>
                  <a:pt x="99" y="3288"/>
                </a:lnTo>
                <a:lnTo>
                  <a:pt x="109" y="3287"/>
                </a:lnTo>
                <a:lnTo>
                  <a:pt x="109" y="3287"/>
                </a:lnTo>
                <a:lnTo>
                  <a:pt x="125" y="3283"/>
                </a:lnTo>
                <a:lnTo>
                  <a:pt x="140" y="3278"/>
                </a:lnTo>
                <a:lnTo>
                  <a:pt x="152" y="3272"/>
                </a:lnTo>
                <a:lnTo>
                  <a:pt x="163" y="3266"/>
                </a:lnTo>
                <a:lnTo>
                  <a:pt x="173" y="3260"/>
                </a:lnTo>
                <a:lnTo>
                  <a:pt x="182" y="3252"/>
                </a:lnTo>
                <a:lnTo>
                  <a:pt x="189" y="3246"/>
                </a:lnTo>
                <a:lnTo>
                  <a:pt x="196" y="3239"/>
                </a:lnTo>
                <a:lnTo>
                  <a:pt x="205" y="3226"/>
                </a:lnTo>
                <a:lnTo>
                  <a:pt x="211" y="3215"/>
                </a:lnTo>
                <a:lnTo>
                  <a:pt x="215" y="3205"/>
                </a:lnTo>
                <a:lnTo>
                  <a:pt x="216" y="3154"/>
                </a:lnTo>
                <a:lnTo>
                  <a:pt x="216" y="3154"/>
                </a:lnTo>
                <a:lnTo>
                  <a:pt x="216" y="3155"/>
                </a:lnTo>
                <a:lnTo>
                  <a:pt x="240" y="3145"/>
                </a:lnTo>
                <a:lnTo>
                  <a:pt x="256" y="3093"/>
                </a:lnTo>
                <a:lnTo>
                  <a:pt x="254" y="3041"/>
                </a:lnTo>
                <a:lnTo>
                  <a:pt x="254" y="3041"/>
                </a:lnTo>
                <a:lnTo>
                  <a:pt x="262" y="3036"/>
                </a:lnTo>
                <a:lnTo>
                  <a:pt x="269" y="3032"/>
                </a:lnTo>
                <a:lnTo>
                  <a:pt x="275" y="3027"/>
                </a:lnTo>
                <a:lnTo>
                  <a:pt x="279" y="3020"/>
                </a:lnTo>
                <a:lnTo>
                  <a:pt x="283" y="3014"/>
                </a:lnTo>
                <a:lnTo>
                  <a:pt x="285" y="3008"/>
                </a:lnTo>
                <a:lnTo>
                  <a:pt x="289" y="2996"/>
                </a:lnTo>
                <a:lnTo>
                  <a:pt x="289" y="2985"/>
                </a:lnTo>
                <a:lnTo>
                  <a:pt x="289" y="2975"/>
                </a:lnTo>
                <a:lnTo>
                  <a:pt x="286" y="2967"/>
                </a:lnTo>
                <a:lnTo>
                  <a:pt x="286" y="2967"/>
                </a:lnTo>
                <a:lnTo>
                  <a:pt x="306" y="2923"/>
                </a:lnTo>
                <a:lnTo>
                  <a:pt x="335" y="2855"/>
                </a:lnTo>
                <a:lnTo>
                  <a:pt x="373" y="2764"/>
                </a:lnTo>
                <a:lnTo>
                  <a:pt x="434" y="2578"/>
                </a:lnTo>
                <a:lnTo>
                  <a:pt x="469" y="2347"/>
                </a:lnTo>
                <a:lnTo>
                  <a:pt x="528" y="2040"/>
                </a:lnTo>
                <a:lnTo>
                  <a:pt x="528" y="2040"/>
                </a:lnTo>
                <a:lnTo>
                  <a:pt x="542" y="1992"/>
                </a:lnTo>
                <a:lnTo>
                  <a:pt x="556" y="1947"/>
                </a:lnTo>
                <a:lnTo>
                  <a:pt x="574" y="1902"/>
                </a:lnTo>
                <a:lnTo>
                  <a:pt x="590" y="1862"/>
                </a:lnTo>
                <a:lnTo>
                  <a:pt x="616" y="1800"/>
                </a:lnTo>
                <a:lnTo>
                  <a:pt x="627" y="1777"/>
                </a:lnTo>
                <a:lnTo>
                  <a:pt x="646" y="1795"/>
                </a:lnTo>
                <a:lnTo>
                  <a:pt x="651" y="1820"/>
                </a:lnTo>
                <a:lnTo>
                  <a:pt x="697" y="1915"/>
                </a:lnTo>
                <a:lnTo>
                  <a:pt x="714" y="2033"/>
                </a:lnTo>
                <a:lnTo>
                  <a:pt x="720" y="2055"/>
                </a:lnTo>
                <a:lnTo>
                  <a:pt x="725" y="2087"/>
                </a:lnTo>
                <a:lnTo>
                  <a:pt x="725" y="2087"/>
                </a:lnTo>
                <a:lnTo>
                  <a:pt x="725" y="2110"/>
                </a:lnTo>
                <a:lnTo>
                  <a:pt x="726" y="2138"/>
                </a:lnTo>
                <a:lnTo>
                  <a:pt x="729" y="2169"/>
                </a:lnTo>
                <a:lnTo>
                  <a:pt x="733" y="2201"/>
                </a:lnTo>
                <a:lnTo>
                  <a:pt x="739" y="2253"/>
                </a:lnTo>
                <a:lnTo>
                  <a:pt x="742" y="2275"/>
                </a:lnTo>
                <a:lnTo>
                  <a:pt x="765" y="2409"/>
                </a:lnTo>
                <a:lnTo>
                  <a:pt x="765" y="2409"/>
                </a:lnTo>
                <a:lnTo>
                  <a:pt x="812" y="2637"/>
                </a:lnTo>
                <a:lnTo>
                  <a:pt x="798" y="2869"/>
                </a:lnTo>
                <a:lnTo>
                  <a:pt x="814" y="2930"/>
                </a:lnTo>
                <a:lnTo>
                  <a:pt x="812" y="2987"/>
                </a:lnTo>
                <a:lnTo>
                  <a:pt x="775" y="3016"/>
                </a:lnTo>
                <a:lnTo>
                  <a:pt x="772" y="3059"/>
                </a:lnTo>
                <a:lnTo>
                  <a:pt x="772" y="3059"/>
                </a:lnTo>
                <a:lnTo>
                  <a:pt x="773" y="3081"/>
                </a:lnTo>
                <a:lnTo>
                  <a:pt x="777" y="3098"/>
                </a:lnTo>
                <a:lnTo>
                  <a:pt x="782" y="3112"/>
                </a:lnTo>
                <a:lnTo>
                  <a:pt x="788" y="3120"/>
                </a:lnTo>
                <a:lnTo>
                  <a:pt x="794" y="3128"/>
                </a:lnTo>
                <a:lnTo>
                  <a:pt x="800" y="3131"/>
                </a:lnTo>
                <a:lnTo>
                  <a:pt x="805" y="3134"/>
                </a:lnTo>
                <a:lnTo>
                  <a:pt x="810" y="3135"/>
                </a:lnTo>
                <a:lnTo>
                  <a:pt x="799" y="3208"/>
                </a:lnTo>
                <a:lnTo>
                  <a:pt x="799" y="3208"/>
                </a:lnTo>
                <a:lnTo>
                  <a:pt x="798" y="3212"/>
                </a:lnTo>
                <a:lnTo>
                  <a:pt x="795" y="3220"/>
                </a:lnTo>
                <a:lnTo>
                  <a:pt x="795" y="3232"/>
                </a:lnTo>
                <a:lnTo>
                  <a:pt x="797" y="3241"/>
                </a:lnTo>
                <a:lnTo>
                  <a:pt x="798" y="3250"/>
                </a:lnTo>
                <a:lnTo>
                  <a:pt x="802" y="3260"/>
                </a:lnTo>
                <a:lnTo>
                  <a:pt x="805" y="3269"/>
                </a:lnTo>
                <a:lnTo>
                  <a:pt x="812" y="3279"/>
                </a:lnTo>
                <a:lnTo>
                  <a:pt x="820" y="3290"/>
                </a:lnTo>
                <a:lnTo>
                  <a:pt x="830" y="3300"/>
                </a:lnTo>
                <a:lnTo>
                  <a:pt x="842" y="3311"/>
                </a:lnTo>
                <a:lnTo>
                  <a:pt x="857" y="3322"/>
                </a:lnTo>
                <a:lnTo>
                  <a:pt x="876" y="3332"/>
                </a:lnTo>
                <a:lnTo>
                  <a:pt x="876" y="3332"/>
                </a:lnTo>
                <a:lnTo>
                  <a:pt x="878" y="3334"/>
                </a:lnTo>
                <a:lnTo>
                  <a:pt x="887" y="3334"/>
                </a:lnTo>
                <a:lnTo>
                  <a:pt x="902" y="3332"/>
                </a:lnTo>
                <a:lnTo>
                  <a:pt x="919" y="3329"/>
                </a:lnTo>
                <a:lnTo>
                  <a:pt x="929" y="3325"/>
                </a:lnTo>
                <a:lnTo>
                  <a:pt x="940" y="3321"/>
                </a:lnTo>
                <a:lnTo>
                  <a:pt x="951" y="3315"/>
                </a:lnTo>
                <a:lnTo>
                  <a:pt x="962" y="3309"/>
                </a:lnTo>
                <a:lnTo>
                  <a:pt x="974" y="3300"/>
                </a:lnTo>
                <a:lnTo>
                  <a:pt x="985" y="3289"/>
                </a:lnTo>
                <a:lnTo>
                  <a:pt x="998" y="3278"/>
                </a:lnTo>
                <a:lnTo>
                  <a:pt x="1009" y="3263"/>
                </a:lnTo>
                <a:lnTo>
                  <a:pt x="1011" y="3225"/>
                </a:lnTo>
                <a:lnTo>
                  <a:pt x="1009" y="3214"/>
                </a:lnTo>
                <a:lnTo>
                  <a:pt x="1009" y="3179"/>
                </a:lnTo>
                <a:lnTo>
                  <a:pt x="1006" y="3141"/>
                </a:lnTo>
                <a:lnTo>
                  <a:pt x="1019" y="3146"/>
                </a:lnTo>
                <a:lnTo>
                  <a:pt x="1019" y="3146"/>
                </a:lnTo>
                <a:lnTo>
                  <a:pt x="1024" y="3142"/>
                </a:lnTo>
                <a:lnTo>
                  <a:pt x="1028" y="3138"/>
                </a:lnTo>
                <a:lnTo>
                  <a:pt x="1033" y="3131"/>
                </a:lnTo>
                <a:lnTo>
                  <a:pt x="1037" y="3124"/>
                </a:lnTo>
                <a:lnTo>
                  <a:pt x="1043" y="3108"/>
                </a:lnTo>
                <a:lnTo>
                  <a:pt x="1048" y="3091"/>
                </a:lnTo>
                <a:lnTo>
                  <a:pt x="1052" y="3075"/>
                </a:lnTo>
                <a:lnTo>
                  <a:pt x="1054" y="3060"/>
                </a:lnTo>
                <a:lnTo>
                  <a:pt x="1057" y="3046"/>
                </a:lnTo>
                <a:lnTo>
                  <a:pt x="1058" y="3032"/>
                </a:lnTo>
                <a:lnTo>
                  <a:pt x="1058" y="3032"/>
                </a:lnTo>
                <a:lnTo>
                  <a:pt x="1057" y="3027"/>
                </a:lnTo>
                <a:lnTo>
                  <a:pt x="1054" y="3023"/>
                </a:lnTo>
                <a:lnTo>
                  <a:pt x="1048" y="3014"/>
                </a:lnTo>
                <a:lnTo>
                  <a:pt x="1041" y="3008"/>
                </a:lnTo>
                <a:lnTo>
                  <a:pt x="1033" y="3002"/>
                </a:lnTo>
                <a:lnTo>
                  <a:pt x="1019" y="2995"/>
                </a:lnTo>
                <a:lnTo>
                  <a:pt x="1012" y="2992"/>
                </a:lnTo>
                <a:lnTo>
                  <a:pt x="1021" y="2908"/>
                </a:lnTo>
                <a:lnTo>
                  <a:pt x="1036" y="2718"/>
                </a:lnTo>
                <a:lnTo>
                  <a:pt x="1036" y="2718"/>
                </a:lnTo>
                <a:lnTo>
                  <a:pt x="1036" y="2702"/>
                </a:lnTo>
                <a:lnTo>
                  <a:pt x="1035" y="2680"/>
                </a:lnTo>
                <a:lnTo>
                  <a:pt x="1031" y="2626"/>
                </a:lnTo>
                <a:lnTo>
                  <a:pt x="1026" y="2558"/>
                </a:lnTo>
                <a:lnTo>
                  <a:pt x="1026" y="2531"/>
                </a:lnTo>
                <a:lnTo>
                  <a:pt x="1015" y="2386"/>
                </a:lnTo>
                <a:lnTo>
                  <a:pt x="1005" y="2256"/>
                </a:lnTo>
                <a:lnTo>
                  <a:pt x="995" y="2169"/>
                </a:lnTo>
                <a:lnTo>
                  <a:pt x="993" y="2132"/>
                </a:lnTo>
                <a:lnTo>
                  <a:pt x="990" y="2097"/>
                </a:lnTo>
                <a:lnTo>
                  <a:pt x="988" y="2047"/>
                </a:lnTo>
                <a:lnTo>
                  <a:pt x="984" y="1932"/>
                </a:lnTo>
                <a:lnTo>
                  <a:pt x="984" y="1878"/>
                </a:lnTo>
                <a:lnTo>
                  <a:pt x="982" y="1720"/>
                </a:lnTo>
                <a:lnTo>
                  <a:pt x="974" y="1594"/>
                </a:lnTo>
                <a:lnTo>
                  <a:pt x="977" y="1560"/>
                </a:lnTo>
                <a:lnTo>
                  <a:pt x="977" y="1560"/>
                </a:lnTo>
                <a:lnTo>
                  <a:pt x="974" y="1543"/>
                </a:lnTo>
                <a:lnTo>
                  <a:pt x="971" y="1529"/>
                </a:lnTo>
                <a:lnTo>
                  <a:pt x="967" y="1519"/>
                </a:lnTo>
                <a:lnTo>
                  <a:pt x="963" y="1513"/>
                </a:lnTo>
                <a:lnTo>
                  <a:pt x="941" y="1386"/>
                </a:lnTo>
                <a:lnTo>
                  <a:pt x="909" y="1343"/>
                </a:lnTo>
                <a:lnTo>
                  <a:pt x="909" y="1326"/>
                </a:lnTo>
                <a:lnTo>
                  <a:pt x="915" y="1317"/>
                </a:lnTo>
                <a:lnTo>
                  <a:pt x="915" y="1298"/>
                </a:lnTo>
                <a:lnTo>
                  <a:pt x="922" y="1298"/>
                </a:lnTo>
                <a:lnTo>
                  <a:pt x="925" y="1290"/>
                </a:lnTo>
                <a:lnTo>
                  <a:pt x="920" y="1249"/>
                </a:lnTo>
                <a:lnTo>
                  <a:pt x="925" y="1247"/>
                </a:lnTo>
                <a:lnTo>
                  <a:pt x="1012" y="1229"/>
                </a:lnTo>
                <a:lnTo>
                  <a:pt x="1041" y="1222"/>
                </a:lnTo>
                <a:lnTo>
                  <a:pt x="1093" y="1217"/>
                </a:lnTo>
                <a:lnTo>
                  <a:pt x="1093" y="1217"/>
                </a:lnTo>
                <a:lnTo>
                  <a:pt x="1104" y="1212"/>
                </a:lnTo>
                <a:lnTo>
                  <a:pt x="1115" y="1207"/>
                </a:lnTo>
                <a:lnTo>
                  <a:pt x="1131" y="1197"/>
                </a:lnTo>
                <a:lnTo>
                  <a:pt x="1141" y="1190"/>
                </a:lnTo>
                <a:lnTo>
                  <a:pt x="1144" y="1186"/>
                </a:lnTo>
                <a:lnTo>
                  <a:pt x="1144" y="1186"/>
                </a:lnTo>
                <a:lnTo>
                  <a:pt x="1147" y="1181"/>
                </a:lnTo>
                <a:lnTo>
                  <a:pt x="1148" y="1176"/>
                </a:lnTo>
                <a:lnTo>
                  <a:pt x="1152" y="1163"/>
                </a:lnTo>
                <a:lnTo>
                  <a:pt x="1154" y="1148"/>
                </a:lnTo>
                <a:lnTo>
                  <a:pt x="1155" y="1133"/>
                </a:lnTo>
                <a:lnTo>
                  <a:pt x="1155" y="1107"/>
                </a:lnTo>
                <a:lnTo>
                  <a:pt x="1155" y="1096"/>
                </a:lnTo>
                <a:lnTo>
                  <a:pt x="1155" y="1096"/>
                </a:lnTo>
                <a:close/>
                <a:moveTo>
                  <a:pt x="286" y="1152"/>
                </a:moveTo>
                <a:lnTo>
                  <a:pt x="284" y="1127"/>
                </a:lnTo>
                <a:lnTo>
                  <a:pt x="295" y="1109"/>
                </a:lnTo>
                <a:lnTo>
                  <a:pt x="295" y="1068"/>
                </a:lnTo>
                <a:lnTo>
                  <a:pt x="300" y="1056"/>
                </a:lnTo>
                <a:lnTo>
                  <a:pt x="300" y="1056"/>
                </a:lnTo>
                <a:lnTo>
                  <a:pt x="301" y="1056"/>
                </a:lnTo>
                <a:lnTo>
                  <a:pt x="302" y="1057"/>
                </a:lnTo>
                <a:lnTo>
                  <a:pt x="304" y="1059"/>
                </a:lnTo>
                <a:lnTo>
                  <a:pt x="299" y="1107"/>
                </a:lnTo>
                <a:lnTo>
                  <a:pt x="295" y="1155"/>
                </a:lnTo>
                <a:lnTo>
                  <a:pt x="284" y="1189"/>
                </a:lnTo>
                <a:lnTo>
                  <a:pt x="286" y="1162"/>
                </a:lnTo>
                <a:lnTo>
                  <a:pt x="286" y="1152"/>
                </a:lnTo>
                <a:close/>
                <a:moveTo>
                  <a:pt x="190" y="1636"/>
                </a:moveTo>
                <a:lnTo>
                  <a:pt x="194" y="1631"/>
                </a:lnTo>
                <a:lnTo>
                  <a:pt x="203" y="1637"/>
                </a:lnTo>
                <a:lnTo>
                  <a:pt x="205" y="1657"/>
                </a:lnTo>
                <a:lnTo>
                  <a:pt x="205" y="1657"/>
                </a:lnTo>
                <a:lnTo>
                  <a:pt x="201" y="1655"/>
                </a:lnTo>
                <a:lnTo>
                  <a:pt x="196" y="1653"/>
                </a:lnTo>
                <a:lnTo>
                  <a:pt x="193" y="1655"/>
                </a:lnTo>
                <a:lnTo>
                  <a:pt x="189" y="1657"/>
                </a:lnTo>
                <a:lnTo>
                  <a:pt x="190" y="1636"/>
                </a:lnTo>
                <a:close/>
                <a:moveTo>
                  <a:pt x="210" y="2070"/>
                </a:moveTo>
                <a:lnTo>
                  <a:pt x="219" y="1995"/>
                </a:lnTo>
                <a:lnTo>
                  <a:pt x="224" y="2028"/>
                </a:lnTo>
                <a:lnTo>
                  <a:pt x="210" y="2070"/>
                </a:lnTo>
                <a:close/>
                <a:moveTo>
                  <a:pt x="301" y="1489"/>
                </a:moveTo>
                <a:lnTo>
                  <a:pt x="293" y="1531"/>
                </a:lnTo>
                <a:lnTo>
                  <a:pt x="288" y="1552"/>
                </a:lnTo>
                <a:lnTo>
                  <a:pt x="268" y="1584"/>
                </a:lnTo>
                <a:lnTo>
                  <a:pt x="269" y="1649"/>
                </a:lnTo>
                <a:lnTo>
                  <a:pt x="254" y="1725"/>
                </a:lnTo>
                <a:lnTo>
                  <a:pt x="249" y="1794"/>
                </a:lnTo>
                <a:lnTo>
                  <a:pt x="231" y="1906"/>
                </a:lnTo>
                <a:lnTo>
                  <a:pt x="245" y="1796"/>
                </a:lnTo>
                <a:lnTo>
                  <a:pt x="240" y="1766"/>
                </a:lnTo>
                <a:lnTo>
                  <a:pt x="240" y="1766"/>
                </a:lnTo>
                <a:lnTo>
                  <a:pt x="237" y="1759"/>
                </a:lnTo>
                <a:lnTo>
                  <a:pt x="235" y="1755"/>
                </a:lnTo>
                <a:lnTo>
                  <a:pt x="227" y="1746"/>
                </a:lnTo>
                <a:lnTo>
                  <a:pt x="228" y="1742"/>
                </a:lnTo>
                <a:lnTo>
                  <a:pt x="224" y="1741"/>
                </a:lnTo>
                <a:lnTo>
                  <a:pt x="224" y="1690"/>
                </a:lnTo>
                <a:lnTo>
                  <a:pt x="228" y="1688"/>
                </a:lnTo>
                <a:lnTo>
                  <a:pt x="228" y="1688"/>
                </a:lnTo>
                <a:lnTo>
                  <a:pt x="233" y="1687"/>
                </a:lnTo>
                <a:lnTo>
                  <a:pt x="237" y="1685"/>
                </a:lnTo>
                <a:lnTo>
                  <a:pt x="242" y="1681"/>
                </a:lnTo>
                <a:lnTo>
                  <a:pt x="245" y="1677"/>
                </a:lnTo>
                <a:lnTo>
                  <a:pt x="246" y="1674"/>
                </a:lnTo>
                <a:lnTo>
                  <a:pt x="246" y="1639"/>
                </a:lnTo>
                <a:lnTo>
                  <a:pt x="251" y="1603"/>
                </a:lnTo>
                <a:lnTo>
                  <a:pt x="251" y="1577"/>
                </a:lnTo>
                <a:lnTo>
                  <a:pt x="251" y="1577"/>
                </a:lnTo>
                <a:lnTo>
                  <a:pt x="259" y="1579"/>
                </a:lnTo>
                <a:lnTo>
                  <a:pt x="263" y="1575"/>
                </a:lnTo>
                <a:lnTo>
                  <a:pt x="268" y="1510"/>
                </a:lnTo>
                <a:lnTo>
                  <a:pt x="268" y="1510"/>
                </a:lnTo>
                <a:lnTo>
                  <a:pt x="270" y="1512"/>
                </a:lnTo>
                <a:lnTo>
                  <a:pt x="277" y="1448"/>
                </a:lnTo>
                <a:lnTo>
                  <a:pt x="274" y="1444"/>
                </a:lnTo>
                <a:lnTo>
                  <a:pt x="277" y="1441"/>
                </a:lnTo>
                <a:lnTo>
                  <a:pt x="291" y="1476"/>
                </a:lnTo>
                <a:lnTo>
                  <a:pt x="307" y="1477"/>
                </a:lnTo>
                <a:lnTo>
                  <a:pt x="307" y="1477"/>
                </a:lnTo>
                <a:lnTo>
                  <a:pt x="301" y="1489"/>
                </a:lnTo>
                <a:close/>
                <a:moveTo>
                  <a:pt x="952" y="1067"/>
                </a:moveTo>
                <a:lnTo>
                  <a:pt x="946" y="1068"/>
                </a:lnTo>
                <a:lnTo>
                  <a:pt x="932" y="1063"/>
                </a:lnTo>
                <a:lnTo>
                  <a:pt x="902" y="1059"/>
                </a:lnTo>
                <a:lnTo>
                  <a:pt x="894" y="1063"/>
                </a:lnTo>
                <a:lnTo>
                  <a:pt x="893" y="1032"/>
                </a:lnTo>
                <a:lnTo>
                  <a:pt x="883" y="1010"/>
                </a:lnTo>
                <a:lnTo>
                  <a:pt x="884" y="980"/>
                </a:lnTo>
                <a:lnTo>
                  <a:pt x="889" y="961"/>
                </a:lnTo>
                <a:lnTo>
                  <a:pt x="894" y="918"/>
                </a:lnTo>
                <a:lnTo>
                  <a:pt x="908" y="961"/>
                </a:lnTo>
                <a:lnTo>
                  <a:pt x="940" y="1025"/>
                </a:lnTo>
                <a:lnTo>
                  <a:pt x="953" y="1049"/>
                </a:lnTo>
                <a:lnTo>
                  <a:pt x="952" y="1067"/>
                </a:lnTo>
                <a:close/>
              </a:path>
            </a:pathLst>
          </a:custGeom>
          <a:solidFill>
            <a:srgbClr val="1C1C1C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1146" name="Freeform 10"/>
          <p:cNvSpPr>
            <a:spLocks noEditPoints="1"/>
          </p:cNvSpPr>
          <p:nvPr/>
        </p:nvSpPr>
        <p:spPr bwMode="gray">
          <a:xfrm>
            <a:off x="6858016" y="2357430"/>
            <a:ext cx="442913" cy="1458914"/>
          </a:xfrm>
          <a:custGeom>
            <a:avLst/>
            <a:gdLst/>
            <a:ahLst/>
            <a:cxnLst>
              <a:cxn ang="0">
                <a:pos x="1128" y="998"/>
              </a:cxn>
              <a:cxn ang="0">
                <a:pos x="1036" y="783"/>
              </a:cxn>
              <a:cxn ang="0">
                <a:pos x="876" y="566"/>
              </a:cxn>
              <a:cxn ang="0">
                <a:pos x="731" y="471"/>
              </a:cxn>
              <a:cxn ang="0">
                <a:pos x="807" y="326"/>
              </a:cxn>
              <a:cxn ang="0">
                <a:pos x="818" y="199"/>
              </a:cxn>
              <a:cxn ang="0">
                <a:pos x="754" y="87"/>
              </a:cxn>
              <a:cxn ang="0">
                <a:pos x="575" y="7"/>
              </a:cxn>
              <a:cxn ang="0">
                <a:pos x="529" y="49"/>
              </a:cxn>
              <a:cxn ang="0">
                <a:pos x="465" y="78"/>
              </a:cxn>
              <a:cxn ang="0">
                <a:pos x="461" y="166"/>
              </a:cxn>
              <a:cxn ang="0">
                <a:pos x="474" y="204"/>
              </a:cxn>
              <a:cxn ang="0">
                <a:pos x="471" y="353"/>
              </a:cxn>
              <a:cxn ang="0">
                <a:pos x="519" y="416"/>
              </a:cxn>
              <a:cxn ang="0">
                <a:pos x="355" y="527"/>
              </a:cxn>
              <a:cxn ang="0">
                <a:pos x="235" y="581"/>
              </a:cxn>
              <a:cxn ang="0">
                <a:pos x="174" y="867"/>
              </a:cxn>
              <a:cxn ang="0">
                <a:pos x="136" y="1159"/>
              </a:cxn>
              <a:cxn ang="0">
                <a:pos x="114" y="1456"/>
              </a:cxn>
              <a:cxn ang="0">
                <a:pos x="114" y="1536"/>
              </a:cxn>
              <a:cxn ang="0">
                <a:pos x="177" y="1709"/>
              </a:cxn>
              <a:cxn ang="0">
                <a:pos x="174" y="1727"/>
              </a:cxn>
              <a:cxn ang="0">
                <a:pos x="132" y="1779"/>
              </a:cxn>
              <a:cxn ang="0">
                <a:pos x="44" y="2243"/>
              </a:cxn>
              <a:cxn ang="0">
                <a:pos x="108" y="2220"/>
              </a:cxn>
              <a:cxn ang="0">
                <a:pos x="131" y="2376"/>
              </a:cxn>
              <a:cxn ang="0">
                <a:pos x="28" y="3062"/>
              </a:cxn>
              <a:cxn ang="0">
                <a:pos x="0" y="3191"/>
              </a:cxn>
              <a:cxn ang="0">
                <a:pos x="36" y="3276"/>
              </a:cxn>
              <a:cxn ang="0">
                <a:pos x="109" y="3287"/>
              </a:cxn>
              <a:cxn ang="0">
                <a:pos x="196" y="3239"/>
              </a:cxn>
              <a:cxn ang="0">
                <a:pos x="256" y="3093"/>
              </a:cxn>
              <a:cxn ang="0">
                <a:pos x="285" y="3008"/>
              </a:cxn>
              <a:cxn ang="0">
                <a:pos x="373" y="2764"/>
              </a:cxn>
              <a:cxn ang="0">
                <a:pos x="590" y="1862"/>
              </a:cxn>
              <a:cxn ang="0">
                <a:pos x="725" y="2087"/>
              </a:cxn>
              <a:cxn ang="0">
                <a:pos x="765" y="2409"/>
              </a:cxn>
              <a:cxn ang="0">
                <a:pos x="772" y="3059"/>
              </a:cxn>
              <a:cxn ang="0">
                <a:pos x="810" y="3135"/>
              </a:cxn>
              <a:cxn ang="0">
                <a:pos x="802" y="3260"/>
              </a:cxn>
              <a:cxn ang="0">
                <a:pos x="876" y="3332"/>
              </a:cxn>
              <a:cxn ang="0">
                <a:pos x="962" y="3309"/>
              </a:cxn>
              <a:cxn ang="0">
                <a:pos x="1006" y="3141"/>
              </a:cxn>
              <a:cxn ang="0">
                <a:pos x="1048" y="3091"/>
              </a:cxn>
              <a:cxn ang="0">
                <a:pos x="1048" y="3014"/>
              </a:cxn>
              <a:cxn ang="0">
                <a:pos x="1036" y="2702"/>
              </a:cxn>
              <a:cxn ang="0">
                <a:pos x="993" y="2132"/>
              </a:cxn>
              <a:cxn ang="0">
                <a:pos x="977" y="1560"/>
              </a:cxn>
              <a:cxn ang="0">
                <a:pos x="915" y="1317"/>
              </a:cxn>
              <a:cxn ang="0">
                <a:pos x="1093" y="1217"/>
              </a:cxn>
              <a:cxn ang="0">
                <a:pos x="1147" y="1181"/>
              </a:cxn>
              <a:cxn ang="0">
                <a:pos x="286" y="1152"/>
              </a:cxn>
              <a:cxn ang="0">
                <a:pos x="304" y="1059"/>
              </a:cxn>
              <a:cxn ang="0">
                <a:pos x="203" y="1637"/>
              </a:cxn>
              <a:cxn ang="0">
                <a:pos x="210" y="2070"/>
              </a:cxn>
              <a:cxn ang="0">
                <a:pos x="269" y="1649"/>
              </a:cxn>
              <a:cxn ang="0">
                <a:pos x="235" y="1755"/>
              </a:cxn>
              <a:cxn ang="0">
                <a:pos x="237" y="1685"/>
              </a:cxn>
              <a:cxn ang="0">
                <a:pos x="259" y="1579"/>
              </a:cxn>
              <a:cxn ang="0">
                <a:pos x="291" y="1476"/>
              </a:cxn>
              <a:cxn ang="0">
                <a:pos x="894" y="1063"/>
              </a:cxn>
              <a:cxn ang="0">
                <a:pos x="953" y="1049"/>
              </a:cxn>
            </a:cxnLst>
            <a:rect l="0" t="0" r="r" b="b"/>
            <a:pathLst>
              <a:path w="1155" h="3334">
                <a:moveTo>
                  <a:pt x="1155" y="1096"/>
                </a:moveTo>
                <a:lnTo>
                  <a:pt x="1149" y="1074"/>
                </a:lnTo>
                <a:lnTo>
                  <a:pt x="1148" y="1054"/>
                </a:lnTo>
                <a:lnTo>
                  <a:pt x="1148" y="1054"/>
                </a:lnTo>
                <a:lnTo>
                  <a:pt x="1143" y="1037"/>
                </a:lnTo>
                <a:lnTo>
                  <a:pt x="1138" y="1022"/>
                </a:lnTo>
                <a:lnTo>
                  <a:pt x="1133" y="1009"/>
                </a:lnTo>
                <a:lnTo>
                  <a:pt x="1128" y="998"/>
                </a:lnTo>
                <a:lnTo>
                  <a:pt x="1120" y="982"/>
                </a:lnTo>
                <a:lnTo>
                  <a:pt x="1117" y="977"/>
                </a:lnTo>
                <a:lnTo>
                  <a:pt x="1095" y="931"/>
                </a:lnTo>
                <a:lnTo>
                  <a:pt x="1085" y="892"/>
                </a:lnTo>
                <a:lnTo>
                  <a:pt x="1056" y="857"/>
                </a:lnTo>
                <a:lnTo>
                  <a:pt x="1038" y="809"/>
                </a:lnTo>
                <a:lnTo>
                  <a:pt x="1036" y="783"/>
                </a:lnTo>
                <a:lnTo>
                  <a:pt x="1036" y="783"/>
                </a:lnTo>
                <a:lnTo>
                  <a:pt x="1019" y="749"/>
                </a:lnTo>
                <a:lnTo>
                  <a:pt x="991" y="699"/>
                </a:lnTo>
                <a:lnTo>
                  <a:pt x="957" y="637"/>
                </a:lnTo>
                <a:lnTo>
                  <a:pt x="942" y="620"/>
                </a:lnTo>
                <a:lnTo>
                  <a:pt x="938" y="618"/>
                </a:lnTo>
                <a:lnTo>
                  <a:pt x="918" y="598"/>
                </a:lnTo>
                <a:lnTo>
                  <a:pt x="894" y="581"/>
                </a:lnTo>
                <a:lnTo>
                  <a:pt x="876" y="566"/>
                </a:lnTo>
                <a:lnTo>
                  <a:pt x="863" y="563"/>
                </a:lnTo>
                <a:lnTo>
                  <a:pt x="824" y="544"/>
                </a:lnTo>
                <a:lnTo>
                  <a:pt x="808" y="523"/>
                </a:lnTo>
                <a:lnTo>
                  <a:pt x="787" y="522"/>
                </a:lnTo>
                <a:lnTo>
                  <a:pt x="786" y="522"/>
                </a:lnTo>
                <a:lnTo>
                  <a:pt x="778" y="519"/>
                </a:lnTo>
                <a:lnTo>
                  <a:pt x="745" y="473"/>
                </a:lnTo>
                <a:lnTo>
                  <a:pt x="731" y="471"/>
                </a:lnTo>
                <a:lnTo>
                  <a:pt x="734" y="452"/>
                </a:lnTo>
                <a:lnTo>
                  <a:pt x="735" y="453"/>
                </a:lnTo>
                <a:lnTo>
                  <a:pt x="742" y="439"/>
                </a:lnTo>
                <a:lnTo>
                  <a:pt x="750" y="463"/>
                </a:lnTo>
                <a:lnTo>
                  <a:pt x="755" y="463"/>
                </a:lnTo>
                <a:lnTo>
                  <a:pt x="779" y="411"/>
                </a:lnTo>
                <a:lnTo>
                  <a:pt x="807" y="326"/>
                </a:lnTo>
                <a:lnTo>
                  <a:pt x="807" y="326"/>
                </a:lnTo>
                <a:lnTo>
                  <a:pt x="814" y="305"/>
                </a:lnTo>
                <a:lnTo>
                  <a:pt x="821" y="279"/>
                </a:lnTo>
                <a:lnTo>
                  <a:pt x="829" y="249"/>
                </a:lnTo>
                <a:lnTo>
                  <a:pt x="829" y="249"/>
                </a:lnTo>
                <a:lnTo>
                  <a:pt x="828" y="236"/>
                </a:lnTo>
                <a:lnTo>
                  <a:pt x="825" y="222"/>
                </a:lnTo>
                <a:lnTo>
                  <a:pt x="821" y="210"/>
                </a:lnTo>
                <a:lnTo>
                  <a:pt x="818" y="199"/>
                </a:lnTo>
                <a:lnTo>
                  <a:pt x="809" y="184"/>
                </a:lnTo>
                <a:lnTo>
                  <a:pt x="805" y="178"/>
                </a:lnTo>
                <a:lnTo>
                  <a:pt x="805" y="178"/>
                </a:lnTo>
                <a:lnTo>
                  <a:pt x="794" y="163"/>
                </a:lnTo>
                <a:lnTo>
                  <a:pt x="783" y="148"/>
                </a:lnTo>
                <a:lnTo>
                  <a:pt x="773" y="132"/>
                </a:lnTo>
                <a:lnTo>
                  <a:pt x="760" y="89"/>
                </a:lnTo>
                <a:lnTo>
                  <a:pt x="754" y="87"/>
                </a:lnTo>
                <a:lnTo>
                  <a:pt x="730" y="57"/>
                </a:lnTo>
                <a:lnTo>
                  <a:pt x="696" y="51"/>
                </a:lnTo>
                <a:lnTo>
                  <a:pt x="635" y="10"/>
                </a:lnTo>
                <a:lnTo>
                  <a:pt x="629" y="10"/>
                </a:lnTo>
                <a:lnTo>
                  <a:pt x="634" y="25"/>
                </a:lnTo>
                <a:lnTo>
                  <a:pt x="588" y="0"/>
                </a:lnTo>
                <a:lnTo>
                  <a:pt x="598" y="25"/>
                </a:lnTo>
                <a:lnTo>
                  <a:pt x="575" y="7"/>
                </a:lnTo>
                <a:lnTo>
                  <a:pt x="579" y="29"/>
                </a:lnTo>
                <a:lnTo>
                  <a:pt x="574" y="26"/>
                </a:lnTo>
                <a:lnTo>
                  <a:pt x="534" y="14"/>
                </a:lnTo>
                <a:lnTo>
                  <a:pt x="556" y="39"/>
                </a:lnTo>
                <a:lnTo>
                  <a:pt x="554" y="41"/>
                </a:lnTo>
                <a:lnTo>
                  <a:pt x="519" y="19"/>
                </a:lnTo>
                <a:lnTo>
                  <a:pt x="532" y="47"/>
                </a:lnTo>
                <a:lnTo>
                  <a:pt x="529" y="49"/>
                </a:lnTo>
                <a:lnTo>
                  <a:pt x="508" y="19"/>
                </a:lnTo>
                <a:lnTo>
                  <a:pt x="508" y="24"/>
                </a:lnTo>
                <a:lnTo>
                  <a:pt x="507" y="56"/>
                </a:lnTo>
                <a:lnTo>
                  <a:pt x="476" y="46"/>
                </a:lnTo>
                <a:lnTo>
                  <a:pt x="479" y="50"/>
                </a:lnTo>
                <a:lnTo>
                  <a:pt x="505" y="73"/>
                </a:lnTo>
                <a:lnTo>
                  <a:pt x="461" y="74"/>
                </a:lnTo>
                <a:lnTo>
                  <a:pt x="465" y="78"/>
                </a:lnTo>
                <a:lnTo>
                  <a:pt x="489" y="90"/>
                </a:lnTo>
                <a:lnTo>
                  <a:pt x="468" y="94"/>
                </a:lnTo>
                <a:lnTo>
                  <a:pt x="491" y="103"/>
                </a:lnTo>
                <a:lnTo>
                  <a:pt x="458" y="115"/>
                </a:lnTo>
                <a:lnTo>
                  <a:pt x="482" y="126"/>
                </a:lnTo>
                <a:lnTo>
                  <a:pt x="468" y="137"/>
                </a:lnTo>
                <a:lnTo>
                  <a:pt x="482" y="139"/>
                </a:lnTo>
                <a:lnTo>
                  <a:pt x="461" y="166"/>
                </a:lnTo>
                <a:lnTo>
                  <a:pt x="464" y="164"/>
                </a:lnTo>
                <a:lnTo>
                  <a:pt x="479" y="158"/>
                </a:lnTo>
                <a:lnTo>
                  <a:pt x="479" y="158"/>
                </a:lnTo>
                <a:lnTo>
                  <a:pt x="476" y="167"/>
                </a:lnTo>
                <a:lnTo>
                  <a:pt x="474" y="178"/>
                </a:lnTo>
                <a:lnTo>
                  <a:pt x="473" y="190"/>
                </a:lnTo>
                <a:lnTo>
                  <a:pt x="473" y="198"/>
                </a:lnTo>
                <a:lnTo>
                  <a:pt x="474" y="204"/>
                </a:lnTo>
                <a:lnTo>
                  <a:pt x="471" y="216"/>
                </a:lnTo>
                <a:lnTo>
                  <a:pt x="471" y="229"/>
                </a:lnTo>
                <a:lnTo>
                  <a:pt x="471" y="229"/>
                </a:lnTo>
                <a:lnTo>
                  <a:pt x="466" y="240"/>
                </a:lnTo>
                <a:lnTo>
                  <a:pt x="460" y="252"/>
                </a:lnTo>
                <a:lnTo>
                  <a:pt x="469" y="304"/>
                </a:lnTo>
                <a:lnTo>
                  <a:pt x="471" y="353"/>
                </a:lnTo>
                <a:lnTo>
                  <a:pt x="471" y="353"/>
                </a:lnTo>
                <a:lnTo>
                  <a:pt x="473" y="359"/>
                </a:lnTo>
                <a:lnTo>
                  <a:pt x="474" y="365"/>
                </a:lnTo>
                <a:lnTo>
                  <a:pt x="477" y="374"/>
                </a:lnTo>
                <a:lnTo>
                  <a:pt x="481" y="383"/>
                </a:lnTo>
                <a:lnTo>
                  <a:pt x="487" y="391"/>
                </a:lnTo>
                <a:lnTo>
                  <a:pt x="495" y="399"/>
                </a:lnTo>
                <a:lnTo>
                  <a:pt x="505" y="406"/>
                </a:lnTo>
                <a:lnTo>
                  <a:pt x="519" y="416"/>
                </a:lnTo>
                <a:lnTo>
                  <a:pt x="521" y="428"/>
                </a:lnTo>
                <a:lnTo>
                  <a:pt x="519" y="439"/>
                </a:lnTo>
                <a:lnTo>
                  <a:pt x="510" y="441"/>
                </a:lnTo>
                <a:lnTo>
                  <a:pt x="438" y="505"/>
                </a:lnTo>
                <a:lnTo>
                  <a:pt x="415" y="507"/>
                </a:lnTo>
                <a:lnTo>
                  <a:pt x="388" y="523"/>
                </a:lnTo>
                <a:lnTo>
                  <a:pt x="355" y="527"/>
                </a:lnTo>
                <a:lnTo>
                  <a:pt x="355" y="527"/>
                </a:lnTo>
                <a:lnTo>
                  <a:pt x="343" y="529"/>
                </a:lnTo>
                <a:lnTo>
                  <a:pt x="332" y="532"/>
                </a:lnTo>
                <a:lnTo>
                  <a:pt x="310" y="538"/>
                </a:lnTo>
                <a:lnTo>
                  <a:pt x="289" y="547"/>
                </a:lnTo>
                <a:lnTo>
                  <a:pt x="270" y="556"/>
                </a:lnTo>
                <a:lnTo>
                  <a:pt x="256" y="565"/>
                </a:lnTo>
                <a:lnTo>
                  <a:pt x="245" y="574"/>
                </a:lnTo>
                <a:lnTo>
                  <a:pt x="235" y="581"/>
                </a:lnTo>
                <a:lnTo>
                  <a:pt x="232" y="619"/>
                </a:lnTo>
                <a:lnTo>
                  <a:pt x="205" y="690"/>
                </a:lnTo>
                <a:lnTo>
                  <a:pt x="195" y="731"/>
                </a:lnTo>
                <a:lnTo>
                  <a:pt x="187" y="793"/>
                </a:lnTo>
                <a:lnTo>
                  <a:pt x="183" y="809"/>
                </a:lnTo>
                <a:lnTo>
                  <a:pt x="183" y="809"/>
                </a:lnTo>
                <a:lnTo>
                  <a:pt x="178" y="837"/>
                </a:lnTo>
                <a:lnTo>
                  <a:pt x="174" y="867"/>
                </a:lnTo>
                <a:lnTo>
                  <a:pt x="169" y="921"/>
                </a:lnTo>
                <a:lnTo>
                  <a:pt x="168" y="962"/>
                </a:lnTo>
                <a:lnTo>
                  <a:pt x="168" y="978"/>
                </a:lnTo>
                <a:lnTo>
                  <a:pt x="155" y="1017"/>
                </a:lnTo>
                <a:lnTo>
                  <a:pt x="146" y="1063"/>
                </a:lnTo>
                <a:lnTo>
                  <a:pt x="137" y="1079"/>
                </a:lnTo>
                <a:lnTo>
                  <a:pt x="134" y="1141"/>
                </a:lnTo>
                <a:lnTo>
                  <a:pt x="136" y="1159"/>
                </a:lnTo>
                <a:lnTo>
                  <a:pt x="130" y="1173"/>
                </a:lnTo>
                <a:lnTo>
                  <a:pt x="113" y="1231"/>
                </a:lnTo>
                <a:lnTo>
                  <a:pt x="116" y="1249"/>
                </a:lnTo>
                <a:lnTo>
                  <a:pt x="121" y="1277"/>
                </a:lnTo>
                <a:lnTo>
                  <a:pt x="111" y="1297"/>
                </a:lnTo>
                <a:lnTo>
                  <a:pt x="113" y="1340"/>
                </a:lnTo>
                <a:lnTo>
                  <a:pt x="114" y="1456"/>
                </a:lnTo>
                <a:lnTo>
                  <a:pt x="114" y="1456"/>
                </a:lnTo>
                <a:lnTo>
                  <a:pt x="113" y="1466"/>
                </a:lnTo>
                <a:lnTo>
                  <a:pt x="113" y="1466"/>
                </a:lnTo>
                <a:lnTo>
                  <a:pt x="97" y="1477"/>
                </a:lnTo>
                <a:lnTo>
                  <a:pt x="102" y="1530"/>
                </a:lnTo>
                <a:lnTo>
                  <a:pt x="111" y="1539"/>
                </a:lnTo>
                <a:lnTo>
                  <a:pt x="111" y="1539"/>
                </a:lnTo>
                <a:lnTo>
                  <a:pt x="114" y="1536"/>
                </a:lnTo>
                <a:lnTo>
                  <a:pt x="114" y="1536"/>
                </a:lnTo>
                <a:lnTo>
                  <a:pt x="116" y="1579"/>
                </a:lnTo>
                <a:lnTo>
                  <a:pt x="119" y="1597"/>
                </a:lnTo>
                <a:lnTo>
                  <a:pt x="120" y="1597"/>
                </a:lnTo>
                <a:lnTo>
                  <a:pt x="114" y="1644"/>
                </a:lnTo>
                <a:lnTo>
                  <a:pt x="126" y="1679"/>
                </a:lnTo>
                <a:lnTo>
                  <a:pt x="146" y="1705"/>
                </a:lnTo>
                <a:lnTo>
                  <a:pt x="164" y="1718"/>
                </a:lnTo>
                <a:lnTo>
                  <a:pt x="177" y="1709"/>
                </a:lnTo>
                <a:lnTo>
                  <a:pt x="184" y="1709"/>
                </a:lnTo>
                <a:lnTo>
                  <a:pt x="184" y="1709"/>
                </a:lnTo>
                <a:lnTo>
                  <a:pt x="185" y="1722"/>
                </a:lnTo>
                <a:lnTo>
                  <a:pt x="183" y="1720"/>
                </a:lnTo>
                <a:lnTo>
                  <a:pt x="179" y="1727"/>
                </a:lnTo>
                <a:lnTo>
                  <a:pt x="179" y="1727"/>
                </a:lnTo>
                <a:lnTo>
                  <a:pt x="174" y="1727"/>
                </a:lnTo>
                <a:lnTo>
                  <a:pt x="174" y="1727"/>
                </a:lnTo>
                <a:lnTo>
                  <a:pt x="166" y="1734"/>
                </a:lnTo>
                <a:lnTo>
                  <a:pt x="159" y="1740"/>
                </a:lnTo>
                <a:lnTo>
                  <a:pt x="152" y="1747"/>
                </a:lnTo>
                <a:lnTo>
                  <a:pt x="146" y="1755"/>
                </a:lnTo>
                <a:lnTo>
                  <a:pt x="137" y="1769"/>
                </a:lnTo>
                <a:lnTo>
                  <a:pt x="132" y="1779"/>
                </a:lnTo>
                <a:lnTo>
                  <a:pt x="132" y="1779"/>
                </a:lnTo>
                <a:lnTo>
                  <a:pt x="132" y="1779"/>
                </a:lnTo>
                <a:lnTo>
                  <a:pt x="132" y="1779"/>
                </a:lnTo>
                <a:lnTo>
                  <a:pt x="132" y="1779"/>
                </a:lnTo>
                <a:lnTo>
                  <a:pt x="131" y="1782"/>
                </a:lnTo>
                <a:lnTo>
                  <a:pt x="131" y="1782"/>
                </a:lnTo>
                <a:lnTo>
                  <a:pt x="33" y="2244"/>
                </a:lnTo>
                <a:lnTo>
                  <a:pt x="30" y="2255"/>
                </a:lnTo>
                <a:lnTo>
                  <a:pt x="30" y="2255"/>
                </a:lnTo>
                <a:lnTo>
                  <a:pt x="44" y="2243"/>
                </a:lnTo>
                <a:lnTo>
                  <a:pt x="56" y="2233"/>
                </a:lnTo>
                <a:lnTo>
                  <a:pt x="68" y="2227"/>
                </a:lnTo>
                <a:lnTo>
                  <a:pt x="79" y="2223"/>
                </a:lnTo>
                <a:lnTo>
                  <a:pt x="89" y="2222"/>
                </a:lnTo>
                <a:lnTo>
                  <a:pt x="95" y="2220"/>
                </a:lnTo>
                <a:lnTo>
                  <a:pt x="102" y="2220"/>
                </a:lnTo>
                <a:lnTo>
                  <a:pt x="102" y="2220"/>
                </a:lnTo>
                <a:lnTo>
                  <a:pt x="108" y="2220"/>
                </a:lnTo>
                <a:lnTo>
                  <a:pt x="115" y="2222"/>
                </a:lnTo>
                <a:lnTo>
                  <a:pt x="122" y="2224"/>
                </a:lnTo>
                <a:lnTo>
                  <a:pt x="131" y="2228"/>
                </a:lnTo>
                <a:lnTo>
                  <a:pt x="148" y="2238"/>
                </a:lnTo>
                <a:lnTo>
                  <a:pt x="164" y="2249"/>
                </a:lnTo>
                <a:lnTo>
                  <a:pt x="159" y="2260"/>
                </a:lnTo>
                <a:lnTo>
                  <a:pt x="158" y="2307"/>
                </a:lnTo>
                <a:lnTo>
                  <a:pt x="131" y="2376"/>
                </a:lnTo>
                <a:lnTo>
                  <a:pt x="97" y="2580"/>
                </a:lnTo>
                <a:lnTo>
                  <a:pt x="77" y="2662"/>
                </a:lnTo>
                <a:lnTo>
                  <a:pt x="51" y="2826"/>
                </a:lnTo>
                <a:lnTo>
                  <a:pt x="37" y="2850"/>
                </a:lnTo>
                <a:lnTo>
                  <a:pt x="35" y="2896"/>
                </a:lnTo>
                <a:lnTo>
                  <a:pt x="34" y="2913"/>
                </a:lnTo>
                <a:lnTo>
                  <a:pt x="28" y="2938"/>
                </a:lnTo>
                <a:lnTo>
                  <a:pt x="28" y="3062"/>
                </a:lnTo>
                <a:lnTo>
                  <a:pt x="35" y="3081"/>
                </a:lnTo>
                <a:lnTo>
                  <a:pt x="35" y="3081"/>
                </a:lnTo>
                <a:lnTo>
                  <a:pt x="21" y="3108"/>
                </a:lnTo>
                <a:lnTo>
                  <a:pt x="10" y="3133"/>
                </a:lnTo>
                <a:lnTo>
                  <a:pt x="2" y="3156"/>
                </a:lnTo>
                <a:lnTo>
                  <a:pt x="2" y="3156"/>
                </a:lnTo>
                <a:lnTo>
                  <a:pt x="0" y="3173"/>
                </a:lnTo>
                <a:lnTo>
                  <a:pt x="0" y="3191"/>
                </a:lnTo>
                <a:lnTo>
                  <a:pt x="3" y="3208"/>
                </a:lnTo>
                <a:lnTo>
                  <a:pt x="5" y="3223"/>
                </a:lnTo>
                <a:lnTo>
                  <a:pt x="13" y="3245"/>
                </a:lnTo>
                <a:lnTo>
                  <a:pt x="15" y="3253"/>
                </a:lnTo>
                <a:lnTo>
                  <a:pt x="15" y="3253"/>
                </a:lnTo>
                <a:lnTo>
                  <a:pt x="23" y="3262"/>
                </a:lnTo>
                <a:lnTo>
                  <a:pt x="29" y="3269"/>
                </a:lnTo>
                <a:lnTo>
                  <a:pt x="36" y="3276"/>
                </a:lnTo>
                <a:lnTo>
                  <a:pt x="45" y="3281"/>
                </a:lnTo>
                <a:lnTo>
                  <a:pt x="52" y="3284"/>
                </a:lnTo>
                <a:lnTo>
                  <a:pt x="60" y="3287"/>
                </a:lnTo>
                <a:lnTo>
                  <a:pt x="74" y="3289"/>
                </a:lnTo>
                <a:lnTo>
                  <a:pt x="88" y="3289"/>
                </a:lnTo>
                <a:lnTo>
                  <a:pt x="99" y="3288"/>
                </a:lnTo>
                <a:lnTo>
                  <a:pt x="109" y="3287"/>
                </a:lnTo>
                <a:lnTo>
                  <a:pt x="109" y="3287"/>
                </a:lnTo>
                <a:lnTo>
                  <a:pt x="125" y="3283"/>
                </a:lnTo>
                <a:lnTo>
                  <a:pt x="140" y="3278"/>
                </a:lnTo>
                <a:lnTo>
                  <a:pt x="152" y="3272"/>
                </a:lnTo>
                <a:lnTo>
                  <a:pt x="163" y="3266"/>
                </a:lnTo>
                <a:lnTo>
                  <a:pt x="173" y="3260"/>
                </a:lnTo>
                <a:lnTo>
                  <a:pt x="182" y="3252"/>
                </a:lnTo>
                <a:lnTo>
                  <a:pt x="189" y="3246"/>
                </a:lnTo>
                <a:lnTo>
                  <a:pt x="196" y="3239"/>
                </a:lnTo>
                <a:lnTo>
                  <a:pt x="205" y="3226"/>
                </a:lnTo>
                <a:lnTo>
                  <a:pt x="211" y="3215"/>
                </a:lnTo>
                <a:lnTo>
                  <a:pt x="215" y="3205"/>
                </a:lnTo>
                <a:lnTo>
                  <a:pt x="216" y="3154"/>
                </a:lnTo>
                <a:lnTo>
                  <a:pt x="216" y="3154"/>
                </a:lnTo>
                <a:lnTo>
                  <a:pt x="216" y="3155"/>
                </a:lnTo>
                <a:lnTo>
                  <a:pt x="240" y="3145"/>
                </a:lnTo>
                <a:lnTo>
                  <a:pt x="256" y="3093"/>
                </a:lnTo>
                <a:lnTo>
                  <a:pt x="254" y="3041"/>
                </a:lnTo>
                <a:lnTo>
                  <a:pt x="254" y="3041"/>
                </a:lnTo>
                <a:lnTo>
                  <a:pt x="262" y="3036"/>
                </a:lnTo>
                <a:lnTo>
                  <a:pt x="269" y="3032"/>
                </a:lnTo>
                <a:lnTo>
                  <a:pt x="275" y="3027"/>
                </a:lnTo>
                <a:lnTo>
                  <a:pt x="279" y="3020"/>
                </a:lnTo>
                <a:lnTo>
                  <a:pt x="283" y="3014"/>
                </a:lnTo>
                <a:lnTo>
                  <a:pt x="285" y="3008"/>
                </a:lnTo>
                <a:lnTo>
                  <a:pt x="289" y="2996"/>
                </a:lnTo>
                <a:lnTo>
                  <a:pt x="289" y="2985"/>
                </a:lnTo>
                <a:lnTo>
                  <a:pt x="289" y="2975"/>
                </a:lnTo>
                <a:lnTo>
                  <a:pt x="286" y="2967"/>
                </a:lnTo>
                <a:lnTo>
                  <a:pt x="286" y="2967"/>
                </a:lnTo>
                <a:lnTo>
                  <a:pt x="306" y="2923"/>
                </a:lnTo>
                <a:lnTo>
                  <a:pt x="335" y="2855"/>
                </a:lnTo>
                <a:lnTo>
                  <a:pt x="373" y="2764"/>
                </a:lnTo>
                <a:lnTo>
                  <a:pt x="434" y="2578"/>
                </a:lnTo>
                <a:lnTo>
                  <a:pt x="469" y="2347"/>
                </a:lnTo>
                <a:lnTo>
                  <a:pt x="528" y="2040"/>
                </a:lnTo>
                <a:lnTo>
                  <a:pt x="528" y="2040"/>
                </a:lnTo>
                <a:lnTo>
                  <a:pt x="542" y="1992"/>
                </a:lnTo>
                <a:lnTo>
                  <a:pt x="556" y="1947"/>
                </a:lnTo>
                <a:lnTo>
                  <a:pt x="574" y="1902"/>
                </a:lnTo>
                <a:lnTo>
                  <a:pt x="590" y="1862"/>
                </a:lnTo>
                <a:lnTo>
                  <a:pt x="616" y="1800"/>
                </a:lnTo>
                <a:lnTo>
                  <a:pt x="627" y="1777"/>
                </a:lnTo>
                <a:lnTo>
                  <a:pt x="646" y="1795"/>
                </a:lnTo>
                <a:lnTo>
                  <a:pt x="651" y="1820"/>
                </a:lnTo>
                <a:lnTo>
                  <a:pt x="697" y="1915"/>
                </a:lnTo>
                <a:lnTo>
                  <a:pt x="714" y="2033"/>
                </a:lnTo>
                <a:lnTo>
                  <a:pt x="720" y="2055"/>
                </a:lnTo>
                <a:lnTo>
                  <a:pt x="725" y="2087"/>
                </a:lnTo>
                <a:lnTo>
                  <a:pt x="725" y="2087"/>
                </a:lnTo>
                <a:lnTo>
                  <a:pt x="725" y="2110"/>
                </a:lnTo>
                <a:lnTo>
                  <a:pt x="726" y="2138"/>
                </a:lnTo>
                <a:lnTo>
                  <a:pt x="729" y="2169"/>
                </a:lnTo>
                <a:lnTo>
                  <a:pt x="733" y="2201"/>
                </a:lnTo>
                <a:lnTo>
                  <a:pt x="739" y="2253"/>
                </a:lnTo>
                <a:lnTo>
                  <a:pt x="742" y="2275"/>
                </a:lnTo>
                <a:lnTo>
                  <a:pt x="765" y="2409"/>
                </a:lnTo>
                <a:lnTo>
                  <a:pt x="765" y="2409"/>
                </a:lnTo>
                <a:lnTo>
                  <a:pt x="812" y="2637"/>
                </a:lnTo>
                <a:lnTo>
                  <a:pt x="798" y="2869"/>
                </a:lnTo>
                <a:lnTo>
                  <a:pt x="814" y="2930"/>
                </a:lnTo>
                <a:lnTo>
                  <a:pt x="812" y="2987"/>
                </a:lnTo>
                <a:lnTo>
                  <a:pt x="775" y="3016"/>
                </a:lnTo>
                <a:lnTo>
                  <a:pt x="772" y="3059"/>
                </a:lnTo>
                <a:lnTo>
                  <a:pt x="772" y="3059"/>
                </a:lnTo>
                <a:lnTo>
                  <a:pt x="773" y="3081"/>
                </a:lnTo>
                <a:lnTo>
                  <a:pt x="777" y="3098"/>
                </a:lnTo>
                <a:lnTo>
                  <a:pt x="782" y="3112"/>
                </a:lnTo>
                <a:lnTo>
                  <a:pt x="788" y="3120"/>
                </a:lnTo>
                <a:lnTo>
                  <a:pt x="794" y="3128"/>
                </a:lnTo>
                <a:lnTo>
                  <a:pt x="800" y="3131"/>
                </a:lnTo>
                <a:lnTo>
                  <a:pt x="805" y="3134"/>
                </a:lnTo>
                <a:lnTo>
                  <a:pt x="810" y="3135"/>
                </a:lnTo>
                <a:lnTo>
                  <a:pt x="799" y="3208"/>
                </a:lnTo>
                <a:lnTo>
                  <a:pt x="799" y="3208"/>
                </a:lnTo>
                <a:lnTo>
                  <a:pt x="798" y="3212"/>
                </a:lnTo>
                <a:lnTo>
                  <a:pt x="795" y="3220"/>
                </a:lnTo>
                <a:lnTo>
                  <a:pt x="795" y="3232"/>
                </a:lnTo>
                <a:lnTo>
                  <a:pt x="797" y="3241"/>
                </a:lnTo>
                <a:lnTo>
                  <a:pt x="798" y="3250"/>
                </a:lnTo>
                <a:lnTo>
                  <a:pt x="802" y="3260"/>
                </a:lnTo>
                <a:lnTo>
                  <a:pt x="805" y="3269"/>
                </a:lnTo>
                <a:lnTo>
                  <a:pt x="812" y="3279"/>
                </a:lnTo>
                <a:lnTo>
                  <a:pt x="820" y="3290"/>
                </a:lnTo>
                <a:lnTo>
                  <a:pt x="830" y="3300"/>
                </a:lnTo>
                <a:lnTo>
                  <a:pt x="842" y="3311"/>
                </a:lnTo>
                <a:lnTo>
                  <a:pt x="857" y="3322"/>
                </a:lnTo>
                <a:lnTo>
                  <a:pt x="876" y="3332"/>
                </a:lnTo>
                <a:lnTo>
                  <a:pt x="876" y="3332"/>
                </a:lnTo>
                <a:lnTo>
                  <a:pt x="878" y="3334"/>
                </a:lnTo>
                <a:lnTo>
                  <a:pt x="887" y="3334"/>
                </a:lnTo>
                <a:lnTo>
                  <a:pt x="902" y="3332"/>
                </a:lnTo>
                <a:lnTo>
                  <a:pt x="919" y="3329"/>
                </a:lnTo>
                <a:lnTo>
                  <a:pt x="929" y="3325"/>
                </a:lnTo>
                <a:lnTo>
                  <a:pt x="940" y="3321"/>
                </a:lnTo>
                <a:lnTo>
                  <a:pt x="951" y="3315"/>
                </a:lnTo>
                <a:lnTo>
                  <a:pt x="962" y="3309"/>
                </a:lnTo>
                <a:lnTo>
                  <a:pt x="974" y="3300"/>
                </a:lnTo>
                <a:lnTo>
                  <a:pt x="985" y="3289"/>
                </a:lnTo>
                <a:lnTo>
                  <a:pt x="998" y="3278"/>
                </a:lnTo>
                <a:lnTo>
                  <a:pt x="1009" y="3263"/>
                </a:lnTo>
                <a:lnTo>
                  <a:pt x="1011" y="3225"/>
                </a:lnTo>
                <a:lnTo>
                  <a:pt x="1009" y="3214"/>
                </a:lnTo>
                <a:lnTo>
                  <a:pt x="1009" y="3179"/>
                </a:lnTo>
                <a:lnTo>
                  <a:pt x="1006" y="3141"/>
                </a:lnTo>
                <a:lnTo>
                  <a:pt x="1019" y="3146"/>
                </a:lnTo>
                <a:lnTo>
                  <a:pt x="1019" y="3146"/>
                </a:lnTo>
                <a:lnTo>
                  <a:pt x="1024" y="3142"/>
                </a:lnTo>
                <a:lnTo>
                  <a:pt x="1028" y="3138"/>
                </a:lnTo>
                <a:lnTo>
                  <a:pt x="1033" y="3131"/>
                </a:lnTo>
                <a:lnTo>
                  <a:pt x="1037" y="3124"/>
                </a:lnTo>
                <a:lnTo>
                  <a:pt x="1043" y="3108"/>
                </a:lnTo>
                <a:lnTo>
                  <a:pt x="1048" y="3091"/>
                </a:lnTo>
                <a:lnTo>
                  <a:pt x="1052" y="3075"/>
                </a:lnTo>
                <a:lnTo>
                  <a:pt x="1054" y="3060"/>
                </a:lnTo>
                <a:lnTo>
                  <a:pt x="1057" y="3046"/>
                </a:lnTo>
                <a:lnTo>
                  <a:pt x="1058" y="3032"/>
                </a:lnTo>
                <a:lnTo>
                  <a:pt x="1058" y="3032"/>
                </a:lnTo>
                <a:lnTo>
                  <a:pt x="1057" y="3027"/>
                </a:lnTo>
                <a:lnTo>
                  <a:pt x="1054" y="3023"/>
                </a:lnTo>
                <a:lnTo>
                  <a:pt x="1048" y="3014"/>
                </a:lnTo>
                <a:lnTo>
                  <a:pt x="1041" y="3008"/>
                </a:lnTo>
                <a:lnTo>
                  <a:pt x="1033" y="3002"/>
                </a:lnTo>
                <a:lnTo>
                  <a:pt x="1019" y="2995"/>
                </a:lnTo>
                <a:lnTo>
                  <a:pt x="1012" y="2992"/>
                </a:lnTo>
                <a:lnTo>
                  <a:pt x="1021" y="2908"/>
                </a:lnTo>
                <a:lnTo>
                  <a:pt x="1036" y="2718"/>
                </a:lnTo>
                <a:lnTo>
                  <a:pt x="1036" y="2718"/>
                </a:lnTo>
                <a:lnTo>
                  <a:pt x="1036" y="2702"/>
                </a:lnTo>
                <a:lnTo>
                  <a:pt x="1035" y="2680"/>
                </a:lnTo>
                <a:lnTo>
                  <a:pt x="1031" y="2626"/>
                </a:lnTo>
                <a:lnTo>
                  <a:pt x="1026" y="2558"/>
                </a:lnTo>
                <a:lnTo>
                  <a:pt x="1026" y="2531"/>
                </a:lnTo>
                <a:lnTo>
                  <a:pt x="1015" y="2386"/>
                </a:lnTo>
                <a:lnTo>
                  <a:pt x="1005" y="2256"/>
                </a:lnTo>
                <a:lnTo>
                  <a:pt x="995" y="2169"/>
                </a:lnTo>
                <a:lnTo>
                  <a:pt x="993" y="2132"/>
                </a:lnTo>
                <a:lnTo>
                  <a:pt x="990" y="2097"/>
                </a:lnTo>
                <a:lnTo>
                  <a:pt x="988" y="2047"/>
                </a:lnTo>
                <a:lnTo>
                  <a:pt x="984" y="1932"/>
                </a:lnTo>
                <a:lnTo>
                  <a:pt x="984" y="1878"/>
                </a:lnTo>
                <a:lnTo>
                  <a:pt x="982" y="1720"/>
                </a:lnTo>
                <a:lnTo>
                  <a:pt x="974" y="1594"/>
                </a:lnTo>
                <a:lnTo>
                  <a:pt x="977" y="1560"/>
                </a:lnTo>
                <a:lnTo>
                  <a:pt x="977" y="1560"/>
                </a:lnTo>
                <a:lnTo>
                  <a:pt x="974" y="1543"/>
                </a:lnTo>
                <a:lnTo>
                  <a:pt x="971" y="1529"/>
                </a:lnTo>
                <a:lnTo>
                  <a:pt x="967" y="1519"/>
                </a:lnTo>
                <a:lnTo>
                  <a:pt x="963" y="1513"/>
                </a:lnTo>
                <a:lnTo>
                  <a:pt x="941" y="1386"/>
                </a:lnTo>
                <a:lnTo>
                  <a:pt x="909" y="1343"/>
                </a:lnTo>
                <a:lnTo>
                  <a:pt x="909" y="1326"/>
                </a:lnTo>
                <a:lnTo>
                  <a:pt x="915" y="1317"/>
                </a:lnTo>
                <a:lnTo>
                  <a:pt x="915" y="1298"/>
                </a:lnTo>
                <a:lnTo>
                  <a:pt x="922" y="1298"/>
                </a:lnTo>
                <a:lnTo>
                  <a:pt x="925" y="1290"/>
                </a:lnTo>
                <a:lnTo>
                  <a:pt x="920" y="1249"/>
                </a:lnTo>
                <a:lnTo>
                  <a:pt x="925" y="1247"/>
                </a:lnTo>
                <a:lnTo>
                  <a:pt x="1012" y="1229"/>
                </a:lnTo>
                <a:lnTo>
                  <a:pt x="1041" y="1222"/>
                </a:lnTo>
                <a:lnTo>
                  <a:pt x="1093" y="1217"/>
                </a:lnTo>
                <a:lnTo>
                  <a:pt x="1093" y="1217"/>
                </a:lnTo>
                <a:lnTo>
                  <a:pt x="1104" y="1212"/>
                </a:lnTo>
                <a:lnTo>
                  <a:pt x="1115" y="1207"/>
                </a:lnTo>
                <a:lnTo>
                  <a:pt x="1131" y="1197"/>
                </a:lnTo>
                <a:lnTo>
                  <a:pt x="1141" y="1190"/>
                </a:lnTo>
                <a:lnTo>
                  <a:pt x="1144" y="1186"/>
                </a:lnTo>
                <a:lnTo>
                  <a:pt x="1144" y="1186"/>
                </a:lnTo>
                <a:lnTo>
                  <a:pt x="1147" y="1181"/>
                </a:lnTo>
                <a:lnTo>
                  <a:pt x="1148" y="1176"/>
                </a:lnTo>
                <a:lnTo>
                  <a:pt x="1152" y="1163"/>
                </a:lnTo>
                <a:lnTo>
                  <a:pt x="1154" y="1148"/>
                </a:lnTo>
                <a:lnTo>
                  <a:pt x="1155" y="1133"/>
                </a:lnTo>
                <a:lnTo>
                  <a:pt x="1155" y="1107"/>
                </a:lnTo>
                <a:lnTo>
                  <a:pt x="1155" y="1096"/>
                </a:lnTo>
                <a:lnTo>
                  <a:pt x="1155" y="1096"/>
                </a:lnTo>
                <a:close/>
                <a:moveTo>
                  <a:pt x="286" y="1152"/>
                </a:moveTo>
                <a:lnTo>
                  <a:pt x="284" y="1127"/>
                </a:lnTo>
                <a:lnTo>
                  <a:pt x="295" y="1109"/>
                </a:lnTo>
                <a:lnTo>
                  <a:pt x="295" y="1068"/>
                </a:lnTo>
                <a:lnTo>
                  <a:pt x="300" y="1056"/>
                </a:lnTo>
                <a:lnTo>
                  <a:pt x="300" y="1056"/>
                </a:lnTo>
                <a:lnTo>
                  <a:pt x="301" y="1056"/>
                </a:lnTo>
                <a:lnTo>
                  <a:pt x="302" y="1057"/>
                </a:lnTo>
                <a:lnTo>
                  <a:pt x="304" y="1059"/>
                </a:lnTo>
                <a:lnTo>
                  <a:pt x="299" y="1107"/>
                </a:lnTo>
                <a:lnTo>
                  <a:pt x="295" y="1155"/>
                </a:lnTo>
                <a:lnTo>
                  <a:pt x="284" y="1189"/>
                </a:lnTo>
                <a:lnTo>
                  <a:pt x="286" y="1162"/>
                </a:lnTo>
                <a:lnTo>
                  <a:pt x="286" y="1152"/>
                </a:lnTo>
                <a:close/>
                <a:moveTo>
                  <a:pt x="190" y="1636"/>
                </a:moveTo>
                <a:lnTo>
                  <a:pt x="194" y="1631"/>
                </a:lnTo>
                <a:lnTo>
                  <a:pt x="203" y="1637"/>
                </a:lnTo>
                <a:lnTo>
                  <a:pt x="205" y="1657"/>
                </a:lnTo>
                <a:lnTo>
                  <a:pt x="205" y="1657"/>
                </a:lnTo>
                <a:lnTo>
                  <a:pt x="201" y="1655"/>
                </a:lnTo>
                <a:lnTo>
                  <a:pt x="196" y="1653"/>
                </a:lnTo>
                <a:lnTo>
                  <a:pt x="193" y="1655"/>
                </a:lnTo>
                <a:lnTo>
                  <a:pt x="189" y="1657"/>
                </a:lnTo>
                <a:lnTo>
                  <a:pt x="190" y="1636"/>
                </a:lnTo>
                <a:close/>
                <a:moveTo>
                  <a:pt x="210" y="2070"/>
                </a:moveTo>
                <a:lnTo>
                  <a:pt x="219" y="1995"/>
                </a:lnTo>
                <a:lnTo>
                  <a:pt x="224" y="2028"/>
                </a:lnTo>
                <a:lnTo>
                  <a:pt x="210" y="2070"/>
                </a:lnTo>
                <a:close/>
                <a:moveTo>
                  <a:pt x="301" y="1489"/>
                </a:moveTo>
                <a:lnTo>
                  <a:pt x="293" y="1531"/>
                </a:lnTo>
                <a:lnTo>
                  <a:pt x="288" y="1552"/>
                </a:lnTo>
                <a:lnTo>
                  <a:pt x="268" y="1584"/>
                </a:lnTo>
                <a:lnTo>
                  <a:pt x="269" y="1649"/>
                </a:lnTo>
                <a:lnTo>
                  <a:pt x="254" y="1725"/>
                </a:lnTo>
                <a:lnTo>
                  <a:pt x="249" y="1794"/>
                </a:lnTo>
                <a:lnTo>
                  <a:pt x="231" y="1906"/>
                </a:lnTo>
                <a:lnTo>
                  <a:pt x="245" y="1796"/>
                </a:lnTo>
                <a:lnTo>
                  <a:pt x="240" y="1766"/>
                </a:lnTo>
                <a:lnTo>
                  <a:pt x="240" y="1766"/>
                </a:lnTo>
                <a:lnTo>
                  <a:pt x="237" y="1759"/>
                </a:lnTo>
                <a:lnTo>
                  <a:pt x="235" y="1755"/>
                </a:lnTo>
                <a:lnTo>
                  <a:pt x="227" y="1746"/>
                </a:lnTo>
                <a:lnTo>
                  <a:pt x="228" y="1742"/>
                </a:lnTo>
                <a:lnTo>
                  <a:pt x="224" y="1741"/>
                </a:lnTo>
                <a:lnTo>
                  <a:pt x="224" y="1690"/>
                </a:lnTo>
                <a:lnTo>
                  <a:pt x="228" y="1688"/>
                </a:lnTo>
                <a:lnTo>
                  <a:pt x="228" y="1688"/>
                </a:lnTo>
                <a:lnTo>
                  <a:pt x="233" y="1687"/>
                </a:lnTo>
                <a:lnTo>
                  <a:pt x="237" y="1685"/>
                </a:lnTo>
                <a:lnTo>
                  <a:pt x="242" y="1681"/>
                </a:lnTo>
                <a:lnTo>
                  <a:pt x="245" y="1677"/>
                </a:lnTo>
                <a:lnTo>
                  <a:pt x="246" y="1674"/>
                </a:lnTo>
                <a:lnTo>
                  <a:pt x="246" y="1639"/>
                </a:lnTo>
                <a:lnTo>
                  <a:pt x="251" y="1603"/>
                </a:lnTo>
                <a:lnTo>
                  <a:pt x="251" y="1577"/>
                </a:lnTo>
                <a:lnTo>
                  <a:pt x="251" y="1577"/>
                </a:lnTo>
                <a:lnTo>
                  <a:pt x="259" y="1579"/>
                </a:lnTo>
                <a:lnTo>
                  <a:pt x="263" y="1575"/>
                </a:lnTo>
                <a:lnTo>
                  <a:pt x="268" y="1510"/>
                </a:lnTo>
                <a:lnTo>
                  <a:pt x="268" y="1510"/>
                </a:lnTo>
                <a:lnTo>
                  <a:pt x="270" y="1512"/>
                </a:lnTo>
                <a:lnTo>
                  <a:pt x="277" y="1448"/>
                </a:lnTo>
                <a:lnTo>
                  <a:pt x="274" y="1444"/>
                </a:lnTo>
                <a:lnTo>
                  <a:pt x="277" y="1441"/>
                </a:lnTo>
                <a:lnTo>
                  <a:pt x="291" y="1476"/>
                </a:lnTo>
                <a:lnTo>
                  <a:pt x="307" y="1477"/>
                </a:lnTo>
                <a:lnTo>
                  <a:pt x="307" y="1477"/>
                </a:lnTo>
                <a:lnTo>
                  <a:pt x="301" y="1489"/>
                </a:lnTo>
                <a:close/>
                <a:moveTo>
                  <a:pt x="952" y="1067"/>
                </a:moveTo>
                <a:lnTo>
                  <a:pt x="946" y="1068"/>
                </a:lnTo>
                <a:lnTo>
                  <a:pt x="932" y="1063"/>
                </a:lnTo>
                <a:lnTo>
                  <a:pt x="902" y="1059"/>
                </a:lnTo>
                <a:lnTo>
                  <a:pt x="894" y="1063"/>
                </a:lnTo>
                <a:lnTo>
                  <a:pt x="893" y="1032"/>
                </a:lnTo>
                <a:lnTo>
                  <a:pt x="883" y="1010"/>
                </a:lnTo>
                <a:lnTo>
                  <a:pt x="884" y="980"/>
                </a:lnTo>
                <a:lnTo>
                  <a:pt x="889" y="961"/>
                </a:lnTo>
                <a:lnTo>
                  <a:pt x="894" y="918"/>
                </a:lnTo>
                <a:lnTo>
                  <a:pt x="908" y="961"/>
                </a:lnTo>
                <a:lnTo>
                  <a:pt x="940" y="1025"/>
                </a:lnTo>
                <a:lnTo>
                  <a:pt x="953" y="1049"/>
                </a:lnTo>
                <a:lnTo>
                  <a:pt x="952" y="1067"/>
                </a:lnTo>
                <a:close/>
              </a:path>
            </a:pathLst>
          </a:custGeom>
          <a:solidFill>
            <a:srgbClr val="1C1C1C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1147" name="Freeform 11"/>
          <p:cNvSpPr>
            <a:spLocks noEditPoints="1"/>
          </p:cNvSpPr>
          <p:nvPr/>
        </p:nvSpPr>
        <p:spPr bwMode="gray">
          <a:xfrm>
            <a:off x="7429520" y="2143116"/>
            <a:ext cx="442912" cy="1530352"/>
          </a:xfrm>
          <a:custGeom>
            <a:avLst/>
            <a:gdLst/>
            <a:ahLst/>
            <a:cxnLst>
              <a:cxn ang="0">
                <a:pos x="1128" y="998"/>
              </a:cxn>
              <a:cxn ang="0">
                <a:pos x="1036" y="783"/>
              </a:cxn>
              <a:cxn ang="0">
                <a:pos x="876" y="566"/>
              </a:cxn>
              <a:cxn ang="0">
                <a:pos x="731" y="471"/>
              </a:cxn>
              <a:cxn ang="0">
                <a:pos x="807" y="326"/>
              </a:cxn>
              <a:cxn ang="0">
                <a:pos x="818" y="199"/>
              </a:cxn>
              <a:cxn ang="0">
                <a:pos x="754" y="87"/>
              </a:cxn>
              <a:cxn ang="0">
                <a:pos x="575" y="7"/>
              </a:cxn>
              <a:cxn ang="0">
                <a:pos x="529" y="49"/>
              </a:cxn>
              <a:cxn ang="0">
                <a:pos x="465" y="78"/>
              </a:cxn>
              <a:cxn ang="0">
                <a:pos x="461" y="166"/>
              </a:cxn>
              <a:cxn ang="0">
                <a:pos x="474" y="204"/>
              </a:cxn>
              <a:cxn ang="0">
                <a:pos x="471" y="353"/>
              </a:cxn>
              <a:cxn ang="0">
                <a:pos x="519" y="416"/>
              </a:cxn>
              <a:cxn ang="0">
                <a:pos x="355" y="527"/>
              </a:cxn>
              <a:cxn ang="0">
                <a:pos x="235" y="581"/>
              </a:cxn>
              <a:cxn ang="0">
                <a:pos x="174" y="867"/>
              </a:cxn>
              <a:cxn ang="0">
                <a:pos x="136" y="1159"/>
              </a:cxn>
              <a:cxn ang="0">
                <a:pos x="114" y="1456"/>
              </a:cxn>
              <a:cxn ang="0">
                <a:pos x="114" y="1536"/>
              </a:cxn>
              <a:cxn ang="0">
                <a:pos x="177" y="1709"/>
              </a:cxn>
              <a:cxn ang="0">
                <a:pos x="174" y="1727"/>
              </a:cxn>
              <a:cxn ang="0">
                <a:pos x="132" y="1779"/>
              </a:cxn>
              <a:cxn ang="0">
                <a:pos x="44" y="2243"/>
              </a:cxn>
              <a:cxn ang="0">
                <a:pos x="108" y="2220"/>
              </a:cxn>
              <a:cxn ang="0">
                <a:pos x="131" y="2376"/>
              </a:cxn>
              <a:cxn ang="0">
                <a:pos x="28" y="3062"/>
              </a:cxn>
              <a:cxn ang="0">
                <a:pos x="0" y="3191"/>
              </a:cxn>
              <a:cxn ang="0">
                <a:pos x="36" y="3276"/>
              </a:cxn>
              <a:cxn ang="0">
                <a:pos x="109" y="3287"/>
              </a:cxn>
              <a:cxn ang="0">
                <a:pos x="196" y="3239"/>
              </a:cxn>
              <a:cxn ang="0">
                <a:pos x="256" y="3093"/>
              </a:cxn>
              <a:cxn ang="0">
                <a:pos x="285" y="3008"/>
              </a:cxn>
              <a:cxn ang="0">
                <a:pos x="373" y="2764"/>
              </a:cxn>
              <a:cxn ang="0">
                <a:pos x="590" y="1862"/>
              </a:cxn>
              <a:cxn ang="0">
                <a:pos x="725" y="2087"/>
              </a:cxn>
              <a:cxn ang="0">
                <a:pos x="765" y="2409"/>
              </a:cxn>
              <a:cxn ang="0">
                <a:pos x="772" y="3059"/>
              </a:cxn>
              <a:cxn ang="0">
                <a:pos x="810" y="3135"/>
              </a:cxn>
              <a:cxn ang="0">
                <a:pos x="802" y="3260"/>
              </a:cxn>
              <a:cxn ang="0">
                <a:pos x="876" y="3332"/>
              </a:cxn>
              <a:cxn ang="0">
                <a:pos x="962" y="3309"/>
              </a:cxn>
              <a:cxn ang="0">
                <a:pos x="1006" y="3141"/>
              </a:cxn>
              <a:cxn ang="0">
                <a:pos x="1048" y="3091"/>
              </a:cxn>
              <a:cxn ang="0">
                <a:pos x="1048" y="3014"/>
              </a:cxn>
              <a:cxn ang="0">
                <a:pos x="1036" y="2702"/>
              </a:cxn>
              <a:cxn ang="0">
                <a:pos x="993" y="2132"/>
              </a:cxn>
              <a:cxn ang="0">
                <a:pos x="977" y="1560"/>
              </a:cxn>
              <a:cxn ang="0">
                <a:pos x="915" y="1317"/>
              </a:cxn>
              <a:cxn ang="0">
                <a:pos x="1093" y="1217"/>
              </a:cxn>
              <a:cxn ang="0">
                <a:pos x="1147" y="1181"/>
              </a:cxn>
              <a:cxn ang="0">
                <a:pos x="286" y="1152"/>
              </a:cxn>
              <a:cxn ang="0">
                <a:pos x="304" y="1059"/>
              </a:cxn>
              <a:cxn ang="0">
                <a:pos x="203" y="1637"/>
              </a:cxn>
              <a:cxn ang="0">
                <a:pos x="210" y="2070"/>
              </a:cxn>
              <a:cxn ang="0">
                <a:pos x="269" y="1649"/>
              </a:cxn>
              <a:cxn ang="0">
                <a:pos x="235" y="1755"/>
              </a:cxn>
              <a:cxn ang="0">
                <a:pos x="237" y="1685"/>
              </a:cxn>
              <a:cxn ang="0">
                <a:pos x="259" y="1579"/>
              </a:cxn>
              <a:cxn ang="0">
                <a:pos x="291" y="1476"/>
              </a:cxn>
              <a:cxn ang="0">
                <a:pos x="894" y="1063"/>
              </a:cxn>
              <a:cxn ang="0">
                <a:pos x="953" y="1049"/>
              </a:cxn>
            </a:cxnLst>
            <a:rect l="0" t="0" r="r" b="b"/>
            <a:pathLst>
              <a:path w="1155" h="3334">
                <a:moveTo>
                  <a:pt x="1155" y="1096"/>
                </a:moveTo>
                <a:lnTo>
                  <a:pt x="1149" y="1074"/>
                </a:lnTo>
                <a:lnTo>
                  <a:pt x="1148" y="1054"/>
                </a:lnTo>
                <a:lnTo>
                  <a:pt x="1148" y="1054"/>
                </a:lnTo>
                <a:lnTo>
                  <a:pt x="1143" y="1037"/>
                </a:lnTo>
                <a:lnTo>
                  <a:pt x="1138" y="1022"/>
                </a:lnTo>
                <a:lnTo>
                  <a:pt x="1133" y="1009"/>
                </a:lnTo>
                <a:lnTo>
                  <a:pt x="1128" y="998"/>
                </a:lnTo>
                <a:lnTo>
                  <a:pt x="1120" y="982"/>
                </a:lnTo>
                <a:lnTo>
                  <a:pt x="1117" y="977"/>
                </a:lnTo>
                <a:lnTo>
                  <a:pt x="1095" y="931"/>
                </a:lnTo>
                <a:lnTo>
                  <a:pt x="1085" y="892"/>
                </a:lnTo>
                <a:lnTo>
                  <a:pt x="1056" y="857"/>
                </a:lnTo>
                <a:lnTo>
                  <a:pt x="1038" y="809"/>
                </a:lnTo>
                <a:lnTo>
                  <a:pt x="1036" y="783"/>
                </a:lnTo>
                <a:lnTo>
                  <a:pt x="1036" y="783"/>
                </a:lnTo>
                <a:lnTo>
                  <a:pt x="1019" y="749"/>
                </a:lnTo>
                <a:lnTo>
                  <a:pt x="991" y="699"/>
                </a:lnTo>
                <a:lnTo>
                  <a:pt x="957" y="637"/>
                </a:lnTo>
                <a:lnTo>
                  <a:pt x="942" y="620"/>
                </a:lnTo>
                <a:lnTo>
                  <a:pt x="938" y="618"/>
                </a:lnTo>
                <a:lnTo>
                  <a:pt x="918" y="598"/>
                </a:lnTo>
                <a:lnTo>
                  <a:pt x="894" y="581"/>
                </a:lnTo>
                <a:lnTo>
                  <a:pt x="876" y="566"/>
                </a:lnTo>
                <a:lnTo>
                  <a:pt x="863" y="563"/>
                </a:lnTo>
                <a:lnTo>
                  <a:pt x="824" y="544"/>
                </a:lnTo>
                <a:lnTo>
                  <a:pt x="808" y="523"/>
                </a:lnTo>
                <a:lnTo>
                  <a:pt x="787" y="522"/>
                </a:lnTo>
                <a:lnTo>
                  <a:pt x="786" y="522"/>
                </a:lnTo>
                <a:lnTo>
                  <a:pt x="778" y="519"/>
                </a:lnTo>
                <a:lnTo>
                  <a:pt x="745" y="473"/>
                </a:lnTo>
                <a:lnTo>
                  <a:pt x="731" y="471"/>
                </a:lnTo>
                <a:lnTo>
                  <a:pt x="734" y="452"/>
                </a:lnTo>
                <a:lnTo>
                  <a:pt x="735" y="453"/>
                </a:lnTo>
                <a:lnTo>
                  <a:pt x="742" y="439"/>
                </a:lnTo>
                <a:lnTo>
                  <a:pt x="750" y="463"/>
                </a:lnTo>
                <a:lnTo>
                  <a:pt x="755" y="463"/>
                </a:lnTo>
                <a:lnTo>
                  <a:pt x="779" y="411"/>
                </a:lnTo>
                <a:lnTo>
                  <a:pt x="807" y="326"/>
                </a:lnTo>
                <a:lnTo>
                  <a:pt x="807" y="326"/>
                </a:lnTo>
                <a:lnTo>
                  <a:pt x="814" y="305"/>
                </a:lnTo>
                <a:lnTo>
                  <a:pt x="821" y="279"/>
                </a:lnTo>
                <a:lnTo>
                  <a:pt x="829" y="249"/>
                </a:lnTo>
                <a:lnTo>
                  <a:pt x="829" y="249"/>
                </a:lnTo>
                <a:lnTo>
                  <a:pt x="828" y="236"/>
                </a:lnTo>
                <a:lnTo>
                  <a:pt x="825" y="222"/>
                </a:lnTo>
                <a:lnTo>
                  <a:pt x="821" y="210"/>
                </a:lnTo>
                <a:lnTo>
                  <a:pt x="818" y="199"/>
                </a:lnTo>
                <a:lnTo>
                  <a:pt x="809" y="184"/>
                </a:lnTo>
                <a:lnTo>
                  <a:pt x="805" y="178"/>
                </a:lnTo>
                <a:lnTo>
                  <a:pt x="805" y="178"/>
                </a:lnTo>
                <a:lnTo>
                  <a:pt x="794" y="163"/>
                </a:lnTo>
                <a:lnTo>
                  <a:pt x="783" y="148"/>
                </a:lnTo>
                <a:lnTo>
                  <a:pt x="773" y="132"/>
                </a:lnTo>
                <a:lnTo>
                  <a:pt x="760" y="89"/>
                </a:lnTo>
                <a:lnTo>
                  <a:pt x="754" y="87"/>
                </a:lnTo>
                <a:lnTo>
                  <a:pt x="730" y="57"/>
                </a:lnTo>
                <a:lnTo>
                  <a:pt x="696" y="51"/>
                </a:lnTo>
                <a:lnTo>
                  <a:pt x="635" y="10"/>
                </a:lnTo>
                <a:lnTo>
                  <a:pt x="629" y="10"/>
                </a:lnTo>
                <a:lnTo>
                  <a:pt x="634" y="25"/>
                </a:lnTo>
                <a:lnTo>
                  <a:pt x="588" y="0"/>
                </a:lnTo>
                <a:lnTo>
                  <a:pt x="598" y="25"/>
                </a:lnTo>
                <a:lnTo>
                  <a:pt x="575" y="7"/>
                </a:lnTo>
                <a:lnTo>
                  <a:pt x="579" y="29"/>
                </a:lnTo>
                <a:lnTo>
                  <a:pt x="574" y="26"/>
                </a:lnTo>
                <a:lnTo>
                  <a:pt x="534" y="14"/>
                </a:lnTo>
                <a:lnTo>
                  <a:pt x="556" y="39"/>
                </a:lnTo>
                <a:lnTo>
                  <a:pt x="554" y="41"/>
                </a:lnTo>
                <a:lnTo>
                  <a:pt x="519" y="19"/>
                </a:lnTo>
                <a:lnTo>
                  <a:pt x="532" y="47"/>
                </a:lnTo>
                <a:lnTo>
                  <a:pt x="529" y="49"/>
                </a:lnTo>
                <a:lnTo>
                  <a:pt x="508" y="19"/>
                </a:lnTo>
                <a:lnTo>
                  <a:pt x="508" y="24"/>
                </a:lnTo>
                <a:lnTo>
                  <a:pt x="507" y="56"/>
                </a:lnTo>
                <a:lnTo>
                  <a:pt x="476" y="46"/>
                </a:lnTo>
                <a:lnTo>
                  <a:pt x="479" y="50"/>
                </a:lnTo>
                <a:lnTo>
                  <a:pt x="505" y="73"/>
                </a:lnTo>
                <a:lnTo>
                  <a:pt x="461" y="74"/>
                </a:lnTo>
                <a:lnTo>
                  <a:pt x="465" y="78"/>
                </a:lnTo>
                <a:lnTo>
                  <a:pt x="489" y="90"/>
                </a:lnTo>
                <a:lnTo>
                  <a:pt x="468" y="94"/>
                </a:lnTo>
                <a:lnTo>
                  <a:pt x="491" y="103"/>
                </a:lnTo>
                <a:lnTo>
                  <a:pt x="458" y="115"/>
                </a:lnTo>
                <a:lnTo>
                  <a:pt x="482" y="126"/>
                </a:lnTo>
                <a:lnTo>
                  <a:pt x="468" y="137"/>
                </a:lnTo>
                <a:lnTo>
                  <a:pt x="482" y="139"/>
                </a:lnTo>
                <a:lnTo>
                  <a:pt x="461" y="166"/>
                </a:lnTo>
                <a:lnTo>
                  <a:pt x="464" y="164"/>
                </a:lnTo>
                <a:lnTo>
                  <a:pt x="479" y="158"/>
                </a:lnTo>
                <a:lnTo>
                  <a:pt x="479" y="158"/>
                </a:lnTo>
                <a:lnTo>
                  <a:pt x="476" y="167"/>
                </a:lnTo>
                <a:lnTo>
                  <a:pt x="474" y="178"/>
                </a:lnTo>
                <a:lnTo>
                  <a:pt x="473" y="190"/>
                </a:lnTo>
                <a:lnTo>
                  <a:pt x="473" y="198"/>
                </a:lnTo>
                <a:lnTo>
                  <a:pt x="474" y="204"/>
                </a:lnTo>
                <a:lnTo>
                  <a:pt x="471" y="216"/>
                </a:lnTo>
                <a:lnTo>
                  <a:pt x="471" y="229"/>
                </a:lnTo>
                <a:lnTo>
                  <a:pt x="471" y="229"/>
                </a:lnTo>
                <a:lnTo>
                  <a:pt x="466" y="240"/>
                </a:lnTo>
                <a:lnTo>
                  <a:pt x="460" y="252"/>
                </a:lnTo>
                <a:lnTo>
                  <a:pt x="469" y="304"/>
                </a:lnTo>
                <a:lnTo>
                  <a:pt x="471" y="353"/>
                </a:lnTo>
                <a:lnTo>
                  <a:pt x="471" y="353"/>
                </a:lnTo>
                <a:lnTo>
                  <a:pt x="473" y="359"/>
                </a:lnTo>
                <a:lnTo>
                  <a:pt x="474" y="365"/>
                </a:lnTo>
                <a:lnTo>
                  <a:pt x="477" y="374"/>
                </a:lnTo>
                <a:lnTo>
                  <a:pt x="481" y="383"/>
                </a:lnTo>
                <a:lnTo>
                  <a:pt x="487" y="391"/>
                </a:lnTo>
                <a:lnTo>
                  <a:pt x="495" y="399"/>
                </a:lnTo>
                <a:lnTo>
                  <a:pt x="505" y="406"/>
                </a:lnTo>
                <a:lnTo>
                  <a:pt x="519" y="416"/>
                </a:lnTo>
                <a:lnTo>
                  <a:pt x="521" y="428"/>
                </a:lnTo>
                <a:lnTo>
                  <a:pt x="519" y="439"/>
                </a:lnTo>
                <a:lnTo>
                  <a:pt x="510" y="441"/>
                </a:lnTo>
                <a:lnTo>
                  <a:pt x="438" y="505"/>
                </a:lnTo>
                <a:lnTo>
                  <a:pt x="415" y="507"/>
                </a:lnTo>
                <a:lnTo>
                  <a:pt x="388" y="523"/>
                </a:lnTo>
                <a:lnTo>
                  <a:pt x="355" y="527"/>
                </a:lnTo>
                <a:lnTo>
                  <a:pt x="355" y="527"/>
                </a:lnTo>
                <a:lnTo>
                  <a:pt x="343" y="529"/>
                </a:lnTo>
                <a:lnTo>
                  <a:pt x="332" y="532"/>
                </a:lnTo>
                <a:lnTo>
                  <a:pt x="310" y="538"/>
                </a:lnTo>
                <a:lnTo>
                  <a:pt x="289" y="547"/>
                </a:lnTo>
                <a:lnTo>
                  <a:pt x="270" y="556"/>
                </a:lnTo>
                <a:lnTo>
                  <a:pt x="256" y="565"/>
                </a:lnTo>
                <a:lnTo>
                  <a:pt x="245" y="574"/>
                </a:lnTo>
                <a:lnTo>
                  <a:pt x="235" y="581"/>
                </a:lnTo>
                <a:lnTo>
                  <a:pt x="232" y="619"/>
                </a:lnTo>
                <a:lnTo>
                  <a:pt x="205" y="690"/>
                </a:lnTo>
                <a:lnTo>
                  <a:pt x="195" y="731"/>
                </a:lnTo>
                <a:lnTo>
                  <a:pt x="187" y="793"/>
                </a:lnTo>
                <a:lnTo>
                  <a:pt x="183" y="809"/>
                </a:lnTo>
                <a:lnTo>
                  <a:pt x="183" y="809"/>
                </a:lnTo>
                <a:lnTo>
                  <a:pt x="178" y="837"/>
                </a:lnTo>
                <a:lnTo>
                  <a:pt x="174" y="867"/>
                </a:lnTo>
                <a:lnTo>
                  <a:pt x="169" y="921"/>
                </a:lnTo>
                <a:lnTo>
                  <a:pt x="168" y="962"/>
                </a:lnTo>
                <a:lnTo>
                  <a:pt x="168" y="978"/>
                </a:lnTo>
                <a:lnTo>
                  <a:pt x="155" y="1017"/>
                </a:lnTo>
                <a:lnTo>
                  <a:pt x="146" y="1063"/>
                </a:lnTo>
                <a:lnTo>
                  <a:pt x="137" y="1079"/>
                </a:lnTo>
                <a:lnTo>
                  <a:pt x="134" y="1141"/>
                </a:lnTo>
                <a:lnTo>
                  <a:pt x="136" y="1159"/>
                </a:lnTo>
                <a:lnTo>
                  <a:pt x="130" y="1173"/>
                </a:lnTo>
                <a:lnTo>
                  <a:pt x="113" y="1231"/>
                </a:lnTo>
                <a:lnTo>
                  <a:pt x="116" y="1249"/>
                </a:lnTo>
                <a:lnTo>
                  <a:pt x="121" y="1277"/>
                </a:lnTo>
                <a:lnTo>
                  <a:pt x="111" y="1297"/>
                </a:lnTo>
                <a:lnTo>
                  <a:pt x="113" y="1340"/>
                </a:lnTo>
                <a:lnTo>
                  <a:pt x="114" y="1456"/>
                </a:lnTo>
                <a:lnTo>
                  <a:pt x="114" y="1456"/>
                </a:lnTo>
                <a:lnTo>
                  <a:pt x="113" y="1466"/>
                </a:lnTo>
                <a:lnTo>
                  <a:pt x="113" y="1466"/>
                </a:lnTo>
                <a:lnTo>
                  <a:pt x="97" y="1477"/>
                </a:lnTo>
                <a:lnTo>
                  <a:pt x="102" y="1530"/>
                </a:lnTo>
                <a:lnTo>
                  <a:pt x="111" y="1539"/>
                </a:lnTo>
                <a:lnTo>
                  <a:pt x="111" y="1539"/>
                </a:lnTo>
                <a:lnTo>
                  <a:pt x="114" y="1536"/>
                </a:lnTo>
                <a:lnTo>
                  <a:pt x="114" y="1536"/>
                </a:lnTo>
                <a:lnTo>
                  <a:pt x="116" y="1579"/>
                </a:lnTo>
                <a:lnTo>
                  <a:pt x="119" y="1597"/>
                </a:lnTo>
                <a:lnTo>
                  <a:pt x="120" y="1597"/>
                </a:lnTo>
                <a:lnTo>
                  <a:pt x="114" y="1644"/>
                </a:lnTo>
                <a:lnTo>
                  <a:pt x="126" y="1679"/>
                </a:lnTo>
                <a:lnTo>
                  <a:pt x="146" y="1705"/>
                </a:lnTo>
                <a:lnTo>
                  <a:pt x="164" y="1718"/>
                </a:lnTo>
                <a:lnTo>
                  <a:pt x="177" y="1709"/>
                </a:lnTo>
                <a:lnTo>
                  <a:pt x="184" y="1709"/>
                </a:lnTo>
                <a:lnTo>
                  <a:pt x="184" y="1709"/>
                </a:lnTo>
                <a:lnTo>
                  <a:pt x="185" y="1722"/>
                </a:lnTo>
                <a:lnTo>
                  <a:pt x="183" y="1720"/>
                </a:lnTo>
                <a:lnTo>
                  <a:pt x="179" y="1727"/>
                </a:lnTo>
                <a:lnTo>
                  <a:pt x="179" y="1727"/>
                </a:lnTo>
                <a:lnTo>
                  <a:pt x="174" y="1727"/>
                </a:lnTo>
                <a:lnTo>
                  <a:pt x="174" y="1727"/>
                </a:lnTo>
                <a:lnTo>
                  <a:pt x="166" y="1734"/>
                </a:lnTo>
                <a:lnTo>
                  <a:pt x="159" y="1740"/>
                </a:lnTo>
                <a:lnTo>
                  <a:pt x="152" y="1747"/>
                </a:lnTo>
                <a:lnTo>
                  <a:pt x="146" y="1755"/>
                </a:lnTo>
                <a:lnTo>
                  <a:pt x="137" y="1769"/>
                </a:lnTo>
                <a:lnTo>
                  <a:pt x="132" y="1779"/>
                </a:lnTo>
                <a:lnTo>
                  <a:pt x="132" y="1779"/>
                </a:lnTo>
                <a:lnTo>
                  <a:pt x="132" y="1779"/>
                </a:lnTo>
                <a:lnTo>
                  <a:pt x="132" y="1779"/>
                </a:lnTo>
                <a:lnTo>
                  <a:pt x="132" y="1779"/>
                </a:lnTo>
                <a:lnTo>
                  <a:pt x="131" y="1782"/>
                </a:lnTo>
                <a:lnTo>
                  <a:pt x="131" y="1782"/>
                </a:lnTo>
                <a:lnTo>
                  <a:pt x="33" y="2244"/>
                </a:lnTo>
                <a:lnTo>
                  <a:pt x="30" y="2255"/>
                </a:lnTo>
                <a:lnTo>
                  <a:pt x="30" y="2255"/>
                </a:lnTo>
                <a:lnTo>
                  <a:pt x="44" y="2243"/>
                </a:lnTo>
                <a:lnTo>
                  <a:pt x="56" y="2233"/>
                </a:lnTo>
                <a:lnTo>
                  <a:pt x="68" y="2227"/>
                </a:lnTo>
                <a:lnTo>
                  <a:pt x="79" y="2223"/>
                </a:lnTo>
                <a:lnTo>
                  <a:pt x="89" y="2222"/>
                </a:lnTo>
                <a:lnTo>
                  <a:pt x="95" y="2220"/>
                </a:lnTo>
                <a:lnTo>
                  <a:pt x="102" y="2220"/>
                </a:lnTo>
                <a:lnTo>
                  <a:pt x="102" y="2220"/>
                </a:lnTo>
                <a:lnTo>
                  <a:pt x="108" y="2220"/>
                </a:lnTo>
                <a:lnTo>
                  <a:pt x="115" y="2222"/>
                </a:lnTo>
                <a:lnTo>
                  <a:pt x="122" y="2224"/>
                </a:lnTo>
                <a:lnTo>
                  <a:pt x="131" y="2228"/>
                </a:lnTo>
                <a:lnTo>
                  <a:pt x="148" y="2238"/>
                </a:lnTo>
                <a:lnTo>
                  <a:pt x="164" y="2249"/>
                </a:lnTo>
                <a:lnTo>
                  <a:pt x="159" y="2260"/>
                </a:lnTo>
                <a:lnTo>
                  <a:pt x="158" y="2307"/>
                </a:lnTo>
                <a:lnTo>
                  <a:pt x="131" y="2376"/>
                </a:lnTo>
                <a:lnTo>
                  <a:pt x="97" y="2580"/>
                </a:lnTo>
                <a:lnTo>
                  <a:pt x="77" y="2662"/>
                </a:lnTo>
                <a:lnTo>
                  <a:pt x="51" y="2826"/>
                </a:lnTo>
                <a:lnTo>
                  <a:pt x="37" y="2850"/>
                </a:lnTo>
                <a:lnTo>
                  <a:pt x="35" y="2896"/>
                </a:lnTo>
                <a:lnTo>
                  <a:pt x="34" y="2913"/>
                </a:lnTo>
                <a:lnTo>
                  <a:pt x="28" y="2938"/>
                </a:lnTo>
                <a:lnTo>
                  <a:pt x="28" y="3062"/>
                </a:lnTo>
                <a:lnTo>
                  <a:pt x="35" y="3081"/>
                </a:lnTo>
                <a:lnTo>
                  <a:pt x="35" y="3081"/>
                </a:lnTo>
                <a:lnTo>
                  <a:pt x="21" y="3108"/>
                </a:lnTo>
                <a:lnTo>
                  <a:pt x="10" y="3133"/>
                </a:lnTo>
                <a:lnTo>
                  <a:pt x="2" y="3156"/>
                </a:lnTo>
                <a:lnTo>
                  <a:pt x="2" y="3156"/>
                </a:lnTo>
                <a:lnTo>
                  <a:pt x="0" y="3173"/>
                </a:lnTo>
                <a:lnTo>
                  <a:pt x="0" y="3191"/>
                </a:lnTo>
                <a:lnTo>
                  <a:pt x="3" y="3208"/>
                </a:lnTo>
                <a:lnTo>
                  <a:pt x="5" y="3223"/>
                </a:lnTo>
                <a:lnTo>
                  <a:pt x="13" y="3245"/>
                </a:lnTo>
                <a:lnTo>
                  <a:pt x="15" y="3253"/>
                </a:lnTo>
                <a:lnTo>
                  <a:pt x="15" y="3253"/>
                </a:lnTo>
                <a:lnTo>
                  <a:pt x="23" y="3262"/>
                </a:lnTo>
                <a:lnTo>
                  <a:pt x="29" y="3269"/>
                </a:lnTo>
                <a:lnTo>
                  <a:pt x="36" y="3276"/>
                </a:lnTo>
                <a:lnTo>
                  <a:pt x="45" y="3281"/>
                </a:lnTo>
                <a:lnTo>
                  <a:pt x="52" y="3284"/>
                </a:lnTo>
                <a:lnTo>
                  <a:pt x="60" y="3287"/>
                </a:lnTo>
                <a:lnTo>
                  <a:pt x="74" y="3289"/>
                </a:lnTo>
                <a:lnTo>
                  <a:pt x="88" y="3289"/>
                </a:lnTo>
                <a:lnTo>
                  <a:pt x="99" y="3288"/>
                </a:lnTo>
                <a:lnTo>
                  <a:pt x="109" y="3287"/>
                </a:lnTo>
                <a:lnTo>
                  <a:pt x="109" y="3287"/>
                </a:lnTo>
                <a:lnTo>
                  <a:pt x="125" y="3283"/>
                </a:lnTo>
                <a:lnTo>
                  <a:pt x="140" y="3278"/>
                </a:lnTo>
                <a:lnTo>
                  <a:pt x="152" y="3272"/>
                </a:lnTo>
                <a:lnTo>
                  <a:pt x="163" y="3266"/>
                </a:lnTo>
                <a:lnTo>
                  <a:pt x="173" y="3260"/>
                </a:lnTo>
                <a:lnTo>
                  <a:pt x="182" y="3252"/>
                </a:lnTo>
                <a:lnTo>
                  <a:pt x="189" y="3246"/>
                </a:lnTo>
                <a:lnTo>
                  <a:pt x="196" y="3239"/>
                </a:lnTo>
                <a:lnTo>
                  <a:pt x="205" y="3226"/>
                </a:lnTo>
                <a:lnTo>
                  <a:pt x="211" y="3215"/>
                </a:lnTo>
                <a:lnTo>
                  <a:pt x="215" y="3205"/>
                </a:lnTo>
                <a:lnTo>
                  <a:pt x="216" y="3154"/>
                </a:lnTo>
                <a:lnTo>
                  <a:pt x="216" y="3154"/>
                </a:lnTo>
                <a:lnTo>
                  <a:pt x="216" y="3155"/>
                </a:lnTo>
                <a:lnTo>
                  <a:pt x="240" y="3145"/>
                </a:lnTo>
                <a:lnTo>
                  <a:pt x="256" y="3093"/>
                </a:lnTo>
                <a:lnTo>
                  <a:pt x="254" y="3041"/>
                </a:lnTo>
                <a:lnTo>
                  <a:pt x="254" y="3041"/>
                </a:lnTo>
                <a:lnTo>
                  <a:pt x="262" y="3036"/>
                </a:lnTo>
                <a:lnTo>
                  <a:pt x="269" y="3032"/>
                </a:lnTo>
                <a:lnTo>
                  <a:pt x="275" y="3027"/>
                </a:lnTo>
                <a:lnTo>
                  <a:pt x="279" y="3020"/>
                </a:lnTo>
                <a:lnTo>
                  <a:pt x="283" y="3014"/>
                </a:lnTo>
                <a:lnTo>
                  <a:pt x="285" y="3008"/>
                </a:lnTo>
                <a:lnTo>
                  <a:pt x="289" y="2996"/>
                </a:lnTo>
                <a:lnTo>
                  <a:pt x="289" y="2985"/>
                </a:lnTo>
                <a:lnTo>
                  <a:pt x="289" y="2975"/>
                </a:lnTo>
                <a:lnTo>
                  <a:pt x="286" y="2967"/>
                </a:lnTo>
                <a:lnTo>
                  <a:pt x="286" y="2967"/>
                </a:lnTo>
                <a:lnTo>
                  <a:pt x="306" y="2923"/>
                </a:lnTo>
                <a:lnTo>
                  <a:pt x="335" y="2855"/>
                </a:lnTo>
                <a:lnTo>
                  <a:pt x="373" y="2764"/>
                </a:lnTo>
                <a:lnTo>
                  <a:pt x="434" y="2578"/>
                </a:lnTo>
                <a:lnTo>
                  <a:pt x="469" y="2347"/>
                </a:lnTo>
                <a:lnTo>
                  <a:pt x="528" y="2040"/>
                </a:lnTo>
                <a:lnTo>
                  <a:pt x="528" y="2040"/>
                </a:lnTo>
                <a:lnTo>
                  <a:pt x="542" y="1992"/>
                </a:lnTo>
                <a:lnTo>
                  <a:pt x="556" y="1947"/>
                </a:lnTo>
                <a:lnTo>
                  <a:pt x="574" y="1902"/>
                </a:lnTo>
                <a:lnTo>
                  <a:pt x="590" y="1862"/>
                </a:lnTo>
                <a:lnTo>
                  <a:pt x="616" y="1800"/>
                </a:lnTo>
                <a:lnTo>
                  <a:pt x="627" y="1777"/>
                </a:lnTo>
                <a:lnTo>
                  <a:pt x="646" y="1795"/>
                </a:lnTo>
                <a:lnTo>
                  <a:pt x="651" y="1820"/>
                </a:lnTo>
                <a:lnTo>
                  <a:pt x="697" y="1915"/>
                </a:lnTo>
                <a:lnTo>
                  <a:pt x="714" y="2033"/>
                </a:lnTo>
                <a:lnTo>
                  <a:pt x="720" y="2055"/>
                </a:lnTo>
                <a:lnTo>
                  <a:pt x="725" y="2087"/>
                </a:lnTo>
                <a:lnTo>
                  <a:pt x="725" y="2087"/>
                </a:lnTo>
                <a:lnTo>
                  <a:pt x="725" y="2110"/>
                </a:lnTo>
                <a:lnTo>
                  <a:pt x="726" y="2138"/>
                </a:lnTo>
                <a:lnTo>
                  <a:pt x="729" y="2169"/>
                </a:lnTo>
                <a:lnTo>
                  <a:pt x="733" y="2201"/>
                </a:lnTo>
                <a:lnTo>
                  <a:pt x="739" y="2253"/>
                </a:lnTo>
                <a:lnTo>
                  <a:pt x="742" y="2275"/>
                </a:lnTo>
                <a:lnTo>
                  <a:pt x="765" y="2409"/>
                </a:lnTo>
                <a:lnTo>
                  <a:pt x="765" y="2409"/>
                </a:lnTo>
                <a:lnTo>
                  <a:pt x="812" y="2637"/>
                </a:lnTo>
                <a:lnTo>
                  <a:pt x="798" y="2869"/>
                </a:lnTo>
                <a:lnTo>
                  <a:pt x="814" y="2930"/>
                </a:lnTo>
                <a:lnTo>
                  <a:pt x="812" y="2987"/>
                </a:lnTo>
                <a:lnTo>
                  <a:pt x="775" y="3016"/>
                </a:lnTo>
                <a:lnTo>
                  <a:pt x="772" y="3059"/>
                </a:lnTo>
                <a:lnTo>
                  <a:pt x="772" y="3059"/>
                </a:lnTo>
                <a:lnTo>
                  <a:pt x="773" y="3081"/>
                </a:lnTo>
                <a:lnTo>
                  <a:pt x="777" y="3098"/>
                </a:lnTo>
                <a:lnTo>
                  <a:pt x="782" y="3112"/>
                </a:lnTo>
                <a:lnTo>
                  <a:pt x="788" y="3120"/>
                </a:lnTo>
                <a:lnTo>
                  <a:pt x="794" y="3128"/>
                </a:lnTo>
                <a:lnTo>
                  <a:pt x="800" y="3131"/>
                </a:lnTo>
                <a:lnTo>
                  <a:pt x="805" y="3134"/>
                </a:lnTo>
                <a:lnTo>
                  <a:pt x="810" y="3135"/>
                </a:lnTo>
                <a:lnTo>
                  <a:pt x="799" y="3208"/>
                </a:lnTo>
                <a:lnTo>
                  <a:pt x="799" y="3208"/>
                </a:lnTo>
                <a:lnTo>
                  <a:pt x="798" y="3212"/>
                </a:lnTo>
                <a:lnTo>
                  <a:pt x="795" y="3220"/>
                </a:lnTo>
                <a:lnTo>
                  <a:pt x="795" y="3232"/>
                </a:lnTo>
                <a:lnTo>
                  <a:pt x="797" y="3241"/>
                </a:lnTo>
                <a:lnTo>
                  <a:pt x="798" y="3250"/>
                </a:lnTo>
                <a:lnTo>
                  <a:pt x="802" y="3260"/>
                </a:lnTo>
                <a:lnTo>
                  <a:pt x="805" y="3269"/>
                </a:lnTo>
                <a:lnTo>
                  <a:pt x="812" y="3279"/>
                </a:lnTo>
                <a:lnTo>
                  <a:pt x="820" y="3290"/>
                </a:lnTo>
                <a:lnTo>
                  <a:pt x="830" y="3300"/>
                </a:lnTo>
                <a:lnTo>
                  <a:pt x="842" y="3311"/>
                </a:lnTo>
                <a:lnTo>
                  <a:pt x="857" y="3322"/>
                </a:lnTo>
                <a:lnTo>
                  <a:pt x="876" y="3332"/>
                </a:lnTo>
                <a:lnTo>
                  <a:pt x="876" y="3332"/>
                </a:lnTo>
                <a:lnTo>
                  <a:pt x="878" y="3334"/>
                </a:lnTo>
                <a:lnTo>
                  <a:pt x="887" y="3334"/>
                </a:lnTo>
                <a:lnTo>
                  <a:pt x="902" y="3332"/>
                </a:lnTo>
                <a:lnTo>
                  <a:pt x="919" y="3329"/>
                </a:lnTo>
                <a:lnTo>
                  <a:pt x="929" y="3325"/>
                </a:lnTo>
                <a:lnTo>
                  <a:pt x="940" y="3321"/>
                </a:lnTo>
                <a:lnTo>
                  <a:pt x="951" y="3315"/>
                </a:lnTo>
                <a:lnTo>
                  <a:pt x="962" y="3309"/>
                </a:lnTo>
                <a:lnTo>
                  <a:pt x="974" y="3300"/>
                </a:lnTo>
                <a:lnTo>
                  <a:pt x="985" y="3289"/>
                </a:lnTo>
                <a:lnTo>
                  <a:pt x="998" y="3278"/>
                </a:lnTo>
                <a:lnTo>
                  <a:pt x="1009" y="3263"/>
                </a:lnTo>
                <a:lnTo>
                  <a:pt x="1011" y="3225"/>
                </a:lnTo>
                <a:lnTo>
                  <a:pt x="1009" y="3214"/>
                </a:lnTo>
                <a:lnTo>
                  <a:pt x="1009" y="3179"/>
                </a:lnTo>
                <a:lnTo>
                  <a:pt x="1006" y="3141"/>
                </a:lnTo>
                <a:lnTo>
                  <a:pt x="1019" y="3146"/>
                </a:lnTo>
                <a:lnTo>
                  <a:pt x="1019" y="3146"/>
                </a:lnTo>
                <a:lnTo>
                  <a:pt x="1024" y="3142"/>
                </a:lnTo>
                <a:lnTo>
                  <a:pt x="1028" y="3138"/>
                </a:lnTo>
                <a:lnTo>
                  <a:pt x="1033" y="3131"/>
                </a:lnTo>
                <a:lnTo>
                  <a:pt x="1037" y="3124"/>
                </a:lnTo>
                <a:lnTo>
                  <a:pt x="1043" y="3108"/>
                </a:lnTo>
                <a:lnTo>
                  <a:pt x="1048" y="3091"/>
                </a:lnTo>
                <a:lnTo>
                  <a:pt x="1052" y="3075"/>
                </a:lnTo>
                <a:lnTo>
                  <a:pt x="1054" y="3060"/>
                </a:lnTo>
                <a:lnTo>
                  <a:pt x="1057" y="3046"/>
                </a:lnTo>
                <a:lnTo>
                  <a:pt x="1058" y="3032"/>
                </a:lnTo>
                <a:lnTo>
                  <a:pt x="1058" y="3032"/>
                </a:lnTo>
                <a:lnTo>
                  <a:pt x="1057" y="3027"/>
                </a:lnTo>
                <a:lnTo>
                  <a:pt x="1054" y="3023"/>
                </a:lnTo>
                <a:lnTo>
                  <a:pt x="1048" y="3014"/>
                </a:lnTo>
                <a:lnTo>
                  <a:pt x="1041" y="3008"/>
                </a:lnTo>
                <a:lnTo>
                  <a:pt x="1033" y="3002"/>
                </a:lnTo>
                <a:lnTo>
                  <a:pt x="1019" y="2995"/>
                </a:lnTo>
                <a:lnTo>
                  <a:pt x="1012" y="2992"/>
                </a:lnTo>
                <a:lnTo>
                  <a:pt x="1021" y="2908"/>
                </a:lnTo>
                <a:lnTo>
                  <a:pt x="1036" y="2718"/>
                </a:lnTo>
                <a:lnTo>
                  <a:pt x="1036" y="2718"/>
                </a:lnTo>
                <a:lnTo>
                  <a:pt x="1036" y="2702"/>
                </a:lnTo>
                <a:lnTo>
                  <a:pt x="1035" y="2680"/>
                </a:lnTo>
                <a:lnTo>
                  <a:pt x="1031" y="2626"/>
                </a:lnTo>
                <a:lnTo>
                  <a:pt x="1026" y="2558"/>
                </a:lnTo>
                <a:lnTo>
                  <a:pt x="1026" y="2531"/>
                </a:lnTo>
                <a:lnTo>
                  <a:pt x="1015" y="2386"/>
                </a:lnTo>
                <a:lnTo>
                  <a:pt x="1005" y="2256"/>
                </a:lnTo>
                <a:lnTo>
                  <a:pt x="995" y="2169"/>
                </a:lnTo>
                <a:lnTo>
                  <a:pt x="993" y="2132"/>
                </a:lnTo>
                <a:lnTo>
                  <a:pt x="990" y="2097"/>
                </a:lnTo>
                <a:lnTo>
                  <a:pt x="988" y="2047"/>
                </a:lnTo>
                <a:lnTo>
                  <a:pt x="984" y="1932"/>
                </a:lnTo>
                <a:lnTo>
                  <a:pt x="984" y="1878"/>
                </a:lnTo>
                <a:lnTo>
                  <a:pt x="982" y="1720"/>
                </a:lnTo>
                <a:lnTo>
                  <a:pt x="974" y="1594"/>
                </a:lnTo>
                <a:lnTo>
                  <a:pt x="977" y="1560"/>
                </a:lnTo>
                <a:lnTo>
                  <a:pt x="977" y="1560"/>
                </a:lnTo>
                <a:lnTo>
                  <a:pt x="974" y="1543"/>
                </a:lnTo>
                <a:lnTo>
                  <a:pt x="971" y="1529"/>
                </a:lnTo>
                <a:lnTo>
                  <a:pt x="967" y="1519"/>
                </a:lnTo>
                <a:lnTo>
                  <a:pt x="963" y="1513"/>
                </a:lnTo>
                <a:lnTo>
                  <a:pt x="941" y="1386"/>
                </a:lnTo>
                <a:lnTo>
                  <a:pt x="909" y="1343"/>
                </a:lnTo>
                <a:lnTo>
                  <a:pt x="909" y="1326"/>
                </a:lnTo>
                <a:lnTo>
                  <a:pt x="915" y="1317"/>
                </a:lnTo>
                <a:lnTo>
                  <a:pt x="915" y="1298"/>
                </a:lnTo>
                <a:lnTo>
                  <a:pt x="922" y="1298"/>
                </a:lnTo>
                <a:lnTo>
                  <a:pt x="925" y="1290"/>
                </a:lnTo>
                <a:lnTo>
                  <a:pt x="920" y="1249"/>
                </a:lnTo>
                <a:lnTo>
                  <a:pt x="925" y="1247"/>
                </a:lnTo>
                <a:lnTo>
                  <a:pt x="1012" y="1229"/>
                </a:lnTo>
                <a:lnTo>
                  <a:pt x="1041" y="1222"/>
                </a:lnTo>
                <a:lnTo>
                  <a:pt x="1093" y="1217"/>
                </a:lnTo>
                <a:lnTo>
                  <a:pt x="1093" y="1217"/>
                </a:lnTo>
                <a:lnTo>
                  <a:pt x="1104" y="1212"/>
                </a:lnTo>
                <a:lnTo>
                  <a:pt x="1115" y="1207"/>
                </a:lnTo>
                <a:lnTo>
                  <a:pt x="1131" y="1197"/>
                </a:lnTo>
                <a:lnTo>
                  <a:pt x="1141" y="1190"/>
                </a:lnTo>
                <a:lnTo>
                  <a:pt x="1144" y="1186"/>
                </a:lnTo>
                <a:lnTo>
                  <a:pt x="1144" y="1186"/>
                </a:lnTo>
                <a:lnTo>
                  <a:pt x="1147" y="1181"/>
                </a:lnTo>
                <a:lnTo>
                  <a:pt x="1148" y="1176"/>
                </a:lnTo>
                <a:lnTo>
                  <a:pt x="1152" y="1163"/>
                </a:lnTo>
                <a:lnTo>
                  <a:pt x="1154" y="1148"/>
                </a:lnTo>
                <a:lnTo>
                  <a:pt x="1155" y="1133"/>
                </a:lnTo>
                <a:lnTo>
                  <a:pt x="1155" y="1107"/>
                </a:lnTo>
                <a:lnTo>
                  <a:pt x="1155" y="1096"/>
                </a:lnTo>
                <a:lnTo>
                  <a:pt x="1155" y="1096"/>
                </a:lnTo>
                <a:close/>
                <a:moveTo>
                  <a:pt x="286" y="1152"/>
                </a:moveTo>
                <a:lnTo>
                  <a:pt x="284" y="1127"/>
                </a:lnTo>
                <a:lnTo>
                  <a:pt x="295" y="1109"/>
                </a:lnTo>
                <a:lnTo>
                  <a:pt x="295" y="1068"/>
                </a:lnTo>
                <a:lnTo>
                  <a:pt x="300" y="1056"/>
                </a:lnTo>
                <a:lnTo>
                  <a:pt x="300" y="1056"/>
                </a:lnTo>
                <a:lnTo>
                  <a:pt x="301" y="1056"/>
                </a:lnTo>
                <a:lnTo>
                  <a:pt x="302" y="1057"/>
                </a:lnTo>
                <a:lnTo>
                  <a:pt x="304" y="1059"/>
                </a:lnTo>
                <a:lnTo>
                  <a:pt x="299" y="1107"/>
                </a:lnTo>
                <a:lnTo>
                  <a:pt x="295" y="1155"/>
                </a:lnTo>
                <a:lnTo>
                  <a:pt x="284" y="1189"/>
                </a:lnTo>
                <a:lnTo>
                  <a:pt x="286" y="1162"/>
                </a:lnTo>
                <a:lnTo>
                  <a:pt x="286" y="1152"/>
                </a:lnTo>
                <a:close/>
                <a:moveTo>
                  <a:pt x="190" y="1636"/>
                </a:moveTo>
                <a:lnTo>
                  <a:pt x="194" y="1631"/>
                </a:lnTo>
                <a:lnTo>
                  <a:pt x="203" y="1637"/>
                </a:lnTo>
                <a:lnTo>
                  <a:pt x="205" y="1657"/>
                </a:lnTo>
                <a:lnTo>
                  <a:pt x="205" y="1657"/>
                </a:lnTo>
                <a:lnTo>
                  <a:pt x="201" y="1655"/>
                </a:lnTo>
                <a:lnTo>
                  <a:pt x="196" y="1653"/>
                </a:lnTo>
                <a:lnTo>
                  <a:pt x="193" y="1655"/>
                </a:lnTo>
                <a:lnTo>
                  <a:pt x="189" y="1657"/>
                </a:lnTo>
                <a:lnTo>
                  <a:pt x="190" y="1636"/>
                </a:lnTo>
                <a:close/>
                <a:moveTo>
                  <a:pt x="210" y="2070"/>
                </a:moveTo>
                <a:lnTo>
                  <a:pt x="219" y="1995"/>
                </a:lnTo>
                <a:lnTo>
                  <a:pt x="224" y="2028"/>
                </a:lnTo>
                <a:lnTo>
                  <a:pt x="210" y="2070"/>
                </a:lnTo>
                <a:close/>
                <a:moveTo>
                  <a:pt x="301" y="1489"/>
                </a:moveTo>
                <a:lnTo>
                  <a:pt x="293" y="1531"/>
                </a:lnTo>
                <a:lnTo>
                  <a:pt x="288" y="1552"/>
                </a:lnTo>
                <a:lnTo>
                  <a:pt x="268" y="1584"/>
                </a:lnTo>
                <a:lnTo>
                  <a:pt x="269" y="1649"/>
                </a:lnTo>
                <a:lnTo>
                  <a:pt x="254" y="1725"/>
                </a:lnTo>
                <a:lnTo>
                  <a:pt x="249" y="1794"/>
                </a:lnTo>
                <a:lnTo>
                  <a:pt x="231" y="1906"/>
                </a:lnTo>
                <a:lnTo>
                  <a:pt x="245" y="1796"/>
                </a:lnTo>
                <a:lnTo>
                  <a:pt x="240" y="1766"/>
                </a:lnTo>
                <a:lnTo>
                  <a:pt x="240" y="1766"/>
                </a:lnTo>
                <a:lnTo>
                  <a:pt x="237" y="1759"/>
                </a:lnTo>
                <a:lnTo>
                  <a:pt x="235" y="1755"/>
                </a:lnTo>
                <a:lnTo>
                  <a:pt x="227" y="1746"/>
                </a:lnTo>
                <a:lnTo>
                  <a:pt x="228" y="1742"/>
                </a:lnTo>
                <a:lnTo>
                  <a:pt x="224" y="1741"/>
                </a:lnTo>
                <a:lnTo>
                  <a:pt x="224" y="1690"/>
                </a:lnTo>
                <a:lnTo>
                  <a:pt x="228" y="1688"/>
                </a:lnTo>
                <a:lnTo>
                  <a:pt x="228" y="1688"/>
                </a:lnTo>
                <a:lnTo>
                  <a:pt x="233" y="1687"/>
                </a:lnTo>
                <a:lnTo>
                  <a:pt x="237" y="1685"/>
                </a:lnTo>
                <a:lnTo>
                  <a:pt x="242" y="1681"/>
                </a:lnTo>
                <a:lnTo>
                  <a:pt x="245" y="1677"/>
                </a:lnTo>
                <a:lnTo>
                  <a:pt x="246" y="1674"/>
                </a:lnTo>
                <a:lnTo>
                  <a:pt x="246" y="1639"/>
                </a:lnTo>
                <a:lnTo>
                  <a:pt x="251" y="1603"/>
                </a:lnTo>
                <a:lnTo>
                  <a:pt x="251" y="1577"/>
                </a:lnTo>
                <a:lnTo>
                  <a:pt x="251" y="1577"/>
                </a:lnTo>
                <a:lnTo>
                  <a:pt x="259" y="1579"/>
                </a:lnTo>
                <a:lnTo>
                  <a:pt x="263" y="1575"/>
                </a:lnTo>
                <a:lnTo>
                  <a:pt x="268" y="1510"/>
                </a:lnTo>
                <a:lnTo>
                  <a:pt x="268" y="1510"/>
                </a:lnTo>
                <a:lnTo>
                  <a:pt x="270" y="1512"/>
                </a:lnTo>
                <a:lnTo>
                  <a:pt x="277" y="1448"/>
                </a:lnTo>
                <a:lnTo>
                  <a:pt x="274" y="1444"/>
                </a:lnTo>
                <a:lnTo>
                  <a:pt x="277" y="1441"/>
                </a:lnTo>
                <a:lnTo>
                  <a:pt x="291" y="1476"/>
                </a:lnTo>
                <a:lnTo>
                  <a:pt x="307" y="1477"/>
                </a:lnTo>
                <a:lnTo>
                  <a:pt x="307" y="1477"/>
                </a:lnTo>
                <a:lnTo>
                  <a:pt x="301" y="1489"/>
                </a:lnTo>
                <a:close/>
                <a:moveTo>
                  <a:pt x="952" y="1067"/>
                </a:moveTo>
                <a:lnTo>
                  <a:pt x="946" y="1068"/>
                </a:lnTo>
                <a:lnTo>
                  <a:pt x="932" y="1063"/>
                </a:lnTo>
                <a:lnTo>
                  <a:pt x="902" y="1059"/>
                </a:lnTo>
                <a:lnTo>
                  <a:pt x="894" y="1063"/>
                </a:lnTo>
                <a:lnTo>
                  <a:pt x="893" y="1032"/>
                </a:lnTo>
                <a:lnTo>
                  <a:pt x="883" y="1010"/>
                </a:lnTo>
                <a:lnTo>
                  <a:pt x="884" y="980"/>
                </a:lnTo>
                <a:lnTo>
                  <a:pt x="889" y="961"/>
                </a:lnTo>
                <a:lnTo>
                  <a:pt x="894" y="918"/>
                </a:lnTo>
                <a:lnTo>
                  <a:pt x="908" y="961"/>
                </a:lnTo>
                <a:lnTo>
                  <a:pt x="940" y="1025"/>
                </a:lnTo>
                <a:lnTo>
                  <a:pt x="953" y="1049"/>
                </a:lnTo>
                <a:lnTo>
                  <a:pt x="952" y="1067"/>
                </a:lnTo>
                <a:close/>
              </a:path>
            </a:pathLst>
          </a:custGeom>
          <a:solidFill>
            <a:srgbClr val="1C1C1C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1148" name="Freeform 12"/>
          <p:cNvSpPr>
            <a:spLocks/>
          </p:cNvSpPr>
          <p:nvPr/>
        </p:nvSpPr>
        <p:spPr bwMode="gray">
          <a:xfrm>
            <a:off x="2143108" y="2285992"/>
            <a:ext cx="661987" cy="1444625"/>
          </a:xfrm>
          <a:custGeom>
            <a:avLst/>
            <a:gdLst/>
            <a:ahLst/>
            <a:cxnLst>
              <a:cxn ang="0">
                <a:pos x="682" y="350"/>
              </a:cxn>
              <a:cxn ang="0">
                <a:pos x="720" y="242"/>
              </a:cxn>
              <a:cxn ang="0">
                <a:pos x="660" y="39"/>
              </a:cxn>
              <a:cxn ang="0">
                <a:pos x="409" y="118"/>
              </a:cxn>
              <a:cxn ang="0">
                <a:pos x="330" y="348"/>
              </a:cxn>
              <a:cxn ang="0">
                <a:pos x="319" y="450"/>
              </a:cxn>
              <a:cxn ang="0">
                <a:pos x="42" y="826"/>
              </a:cxn>
              <a:cxn ang="0">
                <a:pos x="126" y="994"/>
              </a:cxn>
              <a:cxn ang="0">
                <a:pos x="397" y="1105"/>
              </a:cxn>
              <a:cxn ang="0">
                <a:pos x="126" y="879"/>
              </a:cxn>
              <a:cxn ang="0">
                <a:pos x="348" y="655"/>
              </a:cxn>
              <a:cxn ang="0">
                <a:pos x="480" y="957"/>
              </a:cxn>
              <a:cxn ang="0">
                <a:pos x="336" y="1212"/>
              </a:cxn>
              <a:cxn ang="0">
                <a:pos x="343" y="1683"/>
              </a:cxn>
              <a:cxn ang="0">
                <a:pos x="462" y="2019"/>
              </a:cxn>
              <a:cxn ang="0">
                <a:pos x="427" y="2716"/>
              </a:cxn>
              <a:cxn ang="0">
                <a:pos x="354" y="2784"/>
              </a:cxn>
              <a:cxn ang="0">
                <a:pos x="376" y="3013"/>
              </a:cxn>
              <a:cxn ang="0">
                <a:pos x="402" y="2959"/>
              </a:cxn>
              <a:cxn ang="0">
                <a:pos x="430" y="2925"/>
              </a:cxn>
              <a:cxn ang="0">
                <a:pos x="628" y="3094"/>
              </a:cxn>
              <a:cxn ang="0">
                <a:pos x="636" y="3036"/>
              </a:cxn>
              <a:cxn ang="0">
                <a:pos x="604" y="2913"/>
              </a:cxn>
              <a:cxn ang="0">
                <a:pos x="619" y="2146"/>
              </a:cxn>
              <a:cxn ang="0">
                <a:pos x="639" y="1968"/>
              </a:cxn>
              <a:cxn ang="0">
                <a:pos x="724" y="1692"/>
              </a:cxn>
              <a:cxn ang="0">
                <a:pos x="772" y="1138"/>
              </a:cxn>
              <a:cxn ang="0">
                <a:pos x="712" y="816"/>
              </a:cxn>
              <a:cxn ang="0">
                <a:pos x="820" y="934"/>
              </a:cxn>
              <a:cxn ang="0">
                <a:pos x="1060" y="838"/>
              </a:cxn>
              <a:cxn ang="0">
                <a:pos x="1314" y="592"/>
              </a:cxn>
              <a:cxn ang="0">
                <a:pos x="1414" y="445"/>
              </a:cxn>
              <a:cxn ang="0">
                <a:pos x="1288" y="501"/>
              </a:cxn>
              <a:cxn ang="0">
                <a:pos x="1234" y="445"/>
              </a:cxn>
              <a:cxn ang="0">
                <a:pos x="1167" y="573"/>
              </a:cxn>
              <a:cxn ang="0">
                <a:pos x="775" y="607"/>
              </a:cxn>
              <a:cxn ang="0">
                <a:pos x="664" y="439"/>
              </a:cxn>
              <a:cxn ang="0">
                <a:pos x="609" y="378"/>
              </a:cxn>
            </a:cxnLst>
            <a:rect l="0" t="0" r="r" b="b"/>
            <a:pathLst>
              <a:path w="1416" h="3094">
                <a:moveTo>
                  <a:pt x="609" y="378"/>
                </a:moveTo>
                <a:cubicBezTo>
                  <a:pt x="609" y="378"/>
                  <a:pt x="645" y="364"/>
                  <a:pt x="682" y="350"/>
                </a:cubicBezTo>
                <a:cubicBezTo>
                  <a:pt x="672" y="314"/>
                  <a:pt x="692" y="278"/>
                  <a:pt x="692" y="278"/>
                </a:cubicBezTo>
                <a:cubicBezTo>
                  <a:pt x="698" y="260"/>
                  <a:pt x="715" y="264"/>
                  <a:pt x="720" y="242"/>
                </a:cubicBezTo>
                <a:cubicBezTo>
                  <a:pt x="746" y="212"/>
                  <a:pt x="730" y="180"/>
                  <a:pt x="720" y="146"/>
                </a:cubicBezTo>
                <a:cubicBezTo>
                  <a:pt x="732" y="106"/>
                  <a:pt x="703" y="61"/>
                  <a:pt x="660" y="39"/>
                </a:cubicBezTo>
                <a:cubicBezTo>
                  <a:pt x="617" y="10"/>
                  <a:pt x="531" y="0"/>
                  <a:pt x="483" y="16"/>
                </a:cubicBezTo>
                <a:cubicBezTo>
                  <a:pt x="435" y="32"/>
                  <a:pt x="422" y="83"/>
                  <a:pt x="409" y="118"/>
                </a:cubicBezTo>
                <a:lnTo>
                  <a:pt x="384" y="223"/>
                </a:lnTo>
                <a:cubicBezTo>
                  <a:pt x="384" y="223"/>
                  <a:pt x="376" y="324"/>
                  <a:pt x="330" y="348"/>
                </a:cubicBezTo>
                <a:cubicBezTo>
                  <a:pt x="386" y="358"/>
                  <a:pt x="415" y="391"/>
                  <a:pt x="415" y="391"/>
                </a:cubicBezTo>
                <a:lnTo>
                  <a:pt x="319" y="450"/>
                </a:lnTo>
                <a:lnTo>
                  <a:pt x="244" y="550"/>
                </a:lnTo>
                <a:lnTo>
                  <a:pt x="42" y="826"/>
                </a:lnTo>
                <a:cubicBezTo>
                  <a:pt x="2" y="886"/>
                  <a:pt x="0" y="892"/>
                  <a:pt x="4" y="907"/>
                </a:cubicBezTo>
                <a:cubicBezTo>
                  <a:pt x="8" y="922"/>
                  <a:pt x="70" y="943"/>
                  <a:pt x="126" y="994"/>
                </a:cubicBezTo>
                <a:lnTo>
                  <a:pt x="368" y="1150"/>
                </a:lnTo>
                <a:lnTo>
                  <a:pt x="397" y="1105"/>
                </a:lnTo>
                <a:lnTo>
                  <a:pt x="265" y="1008"/>
                </a:lnTo>
                <a:lnTo>
                  <a:pt x="126" y="879"/>
                </a:lnTo>
                <a:lnTo>
                  <a:pt x="147" y="841"/>
                </a:lnTo>
                <a:cubicBezTo>
                  <a:pt x="147" y="841"/>
                  <a:pt x="247" y="748"/>
                  <a:pt x="348" y="655"/>
                </a:cubicBezTo>
                <a:cubicBezTo>
                  <a:pt x="384" y="708"/>
                  <a:pt x="404" y="724"/>
                  <a:pt x="426" y="774"/>
                </a:cubicBezTo>
                <a:cubicBezTo>
                  <a:pt x="448" y="824"/>
                  <a:pt x="484" y="902"/>
                  <a:pt x="480" y="957"/>
                </a:cubicBezTo>
                <a:lnTo>
                  <a:pt x="399" y="1102"/>
                </a:lnTo>
                <a:lnTo>
                  <a:pt x="336" y="1212"/>
                </a:lnTo>
                <a:cubicBezTo>
                  <a:pt x="322" y="1244"/>
                  <a:pt x="314" y="1268"/>
                  <a:pt x="315" y="1293"/>
                </a:cubicBezTo>
                <a:cubicBezTo>
                  <a:pt x="316" y="1318"/>
                  <a:pt x="334" y="1618"/>
                  <a:pt x="343" y="1683"/>
                </a:cubicBezTo>
                <a:lnTo>
                  <a:pt x="367" y="1686"/>
                </a:lnTo>
                <a:cubicBezTo>
                  <a:pt x="367" y="1686"/>
                  <a:pt x="414" y="1852"/>
                  <a:pt x="462" y="2019"/>
                </a:cubicBezTo>
                <a:cubicBezTo>
                  <a:pt x="417" y="2130"/>
                  <a:pt x="413" y="2159"/>
                  <a:pt x="409" y="2274"/>
                </a:cubicBezTo>
                <a:cubicBezTo>
                  <a:pt x="405" y="2389"/>
                  <a:pt x="430" y="2635"/>
                  <a:pt x="427" y="2716"/>
                </a:cubicBezTo>
                <a:lnTo>
                  <a:pt x="402" y="2755"/>
                </a:lnTo>
                <a:lnTo>
                  <a:pt x="354" y="2784"/>
                </a:lnTo>
                <a:cubicBezTo>
                  <a:pt x="354" y="2784"/>
                  <a:pt x="347" y="2819"/>
                  <a:pt x="340" y="2854"/>
                </a:cubicBezTo>
                <a:cubicBezTo>
                  <a:pt x="375" y="2899"/>
                  <a:pt x="376" y="3013"/>
                  <a:pt x="376" y="3013"/>
                </a:cubicBezTo>
                <a:lnTo>
                  <a:pt x="393" y="3009"/>
                </a:lnTo>
                <a:lnTo>
                  <a:pt x="402" y="2959"/>
                </a:lnTo>
                <a:lnTo>
                  <a:pt x="424" y="2961"/>
                </a:lnTo>
                <a:lnTo>
                  <a:pt x="430" y="2925"/>
                </a:lnTo>
                <a:lnTo>
                  <a:pt x="487" y="3058"/>
                </a:lnTo>
                <a:cubicBezTo>
                  <a:pt x="520" y="3086"/>
                  <a:pt x="599" y="3091"/>
                  <a:pt x="628" y="3094"/>
                </a:cubicBezTo>
                <a:lnTo>
                  <a:pt x="661" y="3075"/>
                </a:lnTo>
                <a:lnTo>
                  <a:pt x="636" y="3036"/>
                </a:lnTo>
                <a:lnTo>
                  <a:pt x="690" y="3021"/>
                </a:lnTo>
                <a:lnTo>
                  <a:pt x="604" y="2913"/>
                </a:lnTo>
                <a:cubicBezTo>
                  <a:pt x="578" y="2861"/>
                  <a:pt x="574" y="2833"/>
                  <a:pt x="532" y="2710"/>
                </a:cubicBezTo>
                <a:cubicBezTo>
                  <a:pt x="534" y="2582"/>
                  <a:pt x="602" y="2260"/>
                  <a:pt x="619" y="2146"/>
                </a:cubicBezTo>
                <a:cubicBezTo>
                  <a:pt x="635" y="2031"/>
                  <a:pt x="634" y="2055"/>
                  <a:pt x="637" y="2025"/>
                </a:cubicBezTo>
                <a:cubicBezTo>
                  <a:pt x="640" y="1995"/>
                  <a:pt x="642" y="1980"/>
                  <a:pt x="639" y="1968"/>
                </a:cubicBezTo>
                <a:cubicBezTo>
                  <a:pt x="670" y="1830"/>
                  <a:pt x="702" y="1693"/>
                  <a:pt x="702" y="1693"/>
                </a:cubicBezTo>
                <a:lnTo>
                  <a:pt x="724" y="1692"/>
                </a:lnTo>
                <a:cubicBezTo>
                  <a:pt x="724" y="1692"/>
                  <a:pt x="763" y="1505"/>
                  <a:pt x="771" y="1413"/>
                </a:cubicBezTo>
                <a:cubicBezTo>
                  <a:pt x="779" y="1321"/>
                  <a:pt x="778" y="1218"/>
                  <a:pt x="772" y="1138"/>
                </a:cubicBezTo>
                <a:cubicBezTo>
                  <a:pt x="766" y="1082"/>
                  <a:pt x="745" y="994"/>
                  <a:pt x="735" y="934"/>
                </a:cubicBezTo>
                <a:lnTo>
                  <a:pt x="712" y="816"/>
                </a:lnTo>
                <a:lnTo>
                  <a:pt x="735" y="786"/>
                </a:lnTo>
                <a:lnTo>
                  <a:pt x="820" y="934"/>
                </a:lnTo>
                <a:cubicBezTo>
                  <a:pt x="849" y="968"/>
                  <a:pt x="867" y="1006"/>
                  <a:pt x="907" y="990"/>
                </a:cubicBezTo>
                <a:cubicBezTo>
                  <a:pt x="947" y="974"/>
                  <a:pt x="1004" y="894"/>
                  <a:pt x="1060" y="838"/>
                </a:cubicBezTo>
                <a:lnTo>
                  <a:pt x="1204" y="646"/>
                </a:lnTo>
                <a:cubicBezTo>
                  <a:pt x="1246" y="605"/>
                  <a:pt x="1286" y="608"/>
                  <a:pt x="1314" y="592"/>
                </a:cubicBezTo>
                <a:cubicBezTo>
                  <a:pt x="1342" y="576"/>
                  <a:pt x="1357" y="572"/>
                  <a:pt x="1374" y="547"/>
                </a:cubicBezTo>
                <a:cubicBezTo>
                  <a:pt x="1391" y="522"/>
                  <a:pt x="1416" y="462"/>
                  <a:pt x="1414" y="445"/>
                </a:cubicBezTo>
                <a:cubicBezTo>
                  <a:pt x="1401" y="435"/>
                  <a:pt x="1386" y="436"/>
                  <a:pt x="1365" y="445"/>
                </a:cubicBezTo>
                <a:lnTo>
                  <a:pt x="1288" y="501"/>
                </a:lnTo>
                <a:lnTo>
                  <a:pt x="1209" y="528"/>
                </a:lnTo>
                <a:lnTo>
                  <a:pt x="1234" y="445"/>
                </a:lnTo>
                <a:cubicBezTo>
                  <a:pt x="1231" y="435"/>
                  <a:pt x="1203" y="447"/>
                  <a:pt x="1192" y="468"/>
                </a:cubicBezTo>
                <a:lnTo>
                  <a:pt x="1167" y="573"/>
                </a:lnTo>
                <a:cubicBezTo>
                  <a:pt x="1117" y="639"/>
                  <a:pt x="957" y="856"/>
                  <a:pt x="892" y="862"/>
                </a:cubicBezTo>
                <a:cubicBezTo>
                  <a:pt x="852" y="790"/>
                  <a:pt x="801" y="672"/>
                  <a:pt x="775" y="607"/>
                </a:cubicBezTo>
                <a:cubicBezTo>
                  <a:pt x="751" y="543"/>
                  <a:pt x="766" y="508"/>
                  <a:pt x="747" y="480"/>
                </a:cubicBezTo>
                <a:cubicBezTo>
                  <a:pt x="728" y="449"/>
                  <a:pt x="683" y="452"/>
                  <a:pt x="664" y="439"/>
                </a:cubicBezTo>
                <a:cubicBezTo>
                  <a:pt x="645" y="426"/>
                  <a:pt x="643" y="412"/>
                  <a:pt x="634" y="402"/>
                </a:cubicBezTo>
                <a:lnTo>
                  <a:pt x="609" y="378"/>
                </a:lnTo>
                <a:close/>
              </a:path>
            </a:pathLst>
          </a:custGeom>
          <a:solidFill>
            <a:srgbClr val="080808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1149" name="Text Box 4"/>
          <p:cNvSpPr txBox="1">
            <a:spLocks noChangeArrowheads="1"/>
          </p:cNvSpPr>
          <p:nvPr/>
        </p:nvSpPr>
        <p:spPr bwMode="black">
          <a:xfrm>
            <a:off x="785786" y="4071942"/>
            <a:ext cx="3571900" cy="192882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pPr algn="ctr" eaLnBrk="0" hangingPunct="0"/>
            <a:r>
              <a:rPr lang="kk-KZ" sz="2400" dirty="0" smtClean="0">
                <a:solidFill>
                  <a:srgbClr val="FFFFFF"/>
                </a:solidFill>
                <a:latin typeface="Calibri" pitchFamily="34" charset="0"/>
                <a:cs typeface="Arial" charset="0"/>
              </a:rPr>
              <a:t>Страх   заразиться вирусом </a:t>
            </a:r>
          </a:p>
          <a:p>
            <a:pPr algn="ctr" eaLnBrk="0" hangingPunct="0"/>
            <a:r>
              <a:rPr lang="kk-KZ" sz="2400" dirty="0" smtClean="0">
                <a:solidFill>
                  <a:srgbClr val="FFFFFF"/>
                </a:solidFill>
                <a:latin typeface="Calibri" pitchFamily="34" charset="0"/>
                <a:cs typeface="Arial" charset="0"/>
              </a:rPr>
              <a:t>Через  бытовые контакты,  из-за  неверной  информации </a:t>
            </a:r>
            <a:endParaRPr lang="en-US" sz="2400" dirty="0">
              <a:solidFill>
                <a:srgbClr val="FFFFFF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91150" name="Text Box 4"/>
          <p:cNvSpPr txBox="1">
            <a:spLocks noChangeArrowheads="1"/>
          </p:cNvSpPr>
          <p:nvPr/>
        </p:nvSpPr>
        <p:spPr bwMode="black">
          <a:xfrm>
            <a:off x="5000628" y="4071942"/>
            <a:ext cx="3071834" cy="157163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pPr algn="ctr" eaLnBrk="0" hangingPunct="0"/>
            <a:r>
              <a:rPr lang="kk-KZ" sz="2400" dirty="0" smtClean="0">
                <a:solidFill>
                  <a:srgbClr val="FFFFFF"/>
                </a:solidFill>
                <a:latin typeface="Calibri" pitchFamily="34" charset="0"/>
                <a:cs typeface="Arial" charset="0"/>
              </a:rPr>
              <a:t>Предрассудок  о морали тех людей , кто оказался инфицированн </a:t>
            </a:r>
            <a:endParaRPr lang="en-US" sz="2400" dirty="0">
              <a:solidFill>
                <a:srgbClr val="FFFFFF"/>
              </a:solidFill>
              <a:latin typeface="Calibri" pitchFamily="34" charset="0"/>
              <a:cs typeface="Arial" charset="0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title"/>
          </p:nvPr>
        </p:nvSpPr>
        <p:spPr>
          <a:xfrm>
            <a:off x="1763688" y="98424"/>
            <a:ext cx="6846912" cy="1602383"/>
          </a:xfrm>
        </p:spPr>
        <p:txBody>
          <a:bodyPr/>
          <a:lstStyle/>
          <a:p>
            <a:r>
              <a:rPr lang="kk-KZ" dirty="0" smtClean="0"/>
              <a:t>Изменилось ли Ваше отношение к ВИЧ инфицированным </a:t>
            </a:r>
            <a:endParaRPr lang="en-US" dirty="0"/>
          </a:p>
        </p:txBody>
      </p:sp>
      <p:sp>
        <p:nvSpPr>
          <p:cNvPr id="115715" name="Oval 3"/>
          <p:cNvSpPr>
            <a:spLocks noChangeArrowheads="1"/>
          </p:cNvSpPr>
          <p:nvPr/>
        </p:nvSpPr>
        <p:spPr bwMode="gray">
          <a:xfrm>
            <a:off x="5199063" y="2065338"/>
            <a:ext cx="2971800" cy="2971800"/>
          </a:xfrm>
          <a:prstGeom prst="ellipse">
            <a:avLst/>
          </a:prstGeom>
          <a:noFill/>
          <a:ln w="38100">
            <a:solidFill>
              <a:schemeClr val="folHlink"/>
            </a:solidFill>
            <a:round/>
            <a:headEnd/>
            <a:tailEnd/>
          </a:ln>
          <a:effectLst>
            <a:outerShdw dist="35921" dir="2700000" algn="ctr" rotWithShape="0">
              <a:srgbClr val="080808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15716" name="Oval 4"/>
          <p:cNvSpPr>
            <a:spLocks noChangeArrowheads="1"/>
          </p:cNvSpPr>
          <p:nvPr/>
        </p:nvSpPr>
        <p:spPr bwMode="gray">
          <a:xfrm>
            <a:off x="785786" y="2000240"/>
            <a:ext cx="2971800" cy="2971800"/>
          </a:xfrm>
          <a:prstGeom prst="ellipse">
            <a:avLst/>
          </a:prstGeom>
          <a:noFill/>
          <a:ln w="38100" algn="ctr">
            <a:solidFill>
              <a:schemeClr val="accent2"/>
            </a:solidFill>
            <a:round/>
            <a:headEnd/>
            <a:tailEnd/>
          </a:ln>
          <a:effectLst>
            <a:outerShdw dist="35921" dir="2700000" algn="ctr" rotWithShape="0">
              <a:srgbClr val="080808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grpSp>
        <p:nvGrpSpPr>
          <p:cNvPr id="115718" name="Group 15"/>
          <p:cNvGrpSpPr>
            <a:grpSpLocks/>
          </p:cNvGrpSpPr>
          <p:nvPr/>
        </p:nvGrpSpPr>
        <p:grpSpPr bwMode="auto">
          <a:xfrm>
            <a:off x="1000100" y="1500174"/>
            <a:ext cx="1000125" cy="977900"/>
            <a:chOff x="480" y="1200"/>
            <a:chExt cx="1042" cy="1019"/>
          </a:xfrm>
        </p:grpSpPr>
        <p:grpSp>
          <p:nvGrpSpPr>
            <p:cNvPr id="115719" name="Group 16"/>
            <p:cNvGrpSpPr>
              <a:grpSpLocks/>
            </p:cNvGrpSpPr>
            <p:nvPr/>
          </p:nvGrpSpPr>
          <p:grpSpPr bwMode="auto">
            <a:xfrm>
              <a:off x="480" y="1200"/>
              <a:ext cx="1042" cy="1019"/>
              <a:chOff x="480" y="1200"/>
              <a:chExt cx="1042" cy="1019"/>
            </a:xfrm>
          </p:grpSpPr>
          <p:pic>
            <p:nvPicPr>
              <p:cNvPr id="115720" name="Picture 17" descr="circuler_1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gray">
              <a:xfrm>
                <a:off x="480" y="1200"/>
                <a:ext cx="1042" cy="10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" name="Oval 18"/>
              <p:cNvSpPr>
                <a:spLocks noChangeArrowheads="1"/>
              </p:cNvSpPr>
              <p:nvPr/>
            </p:nvSpPr>
            <p:spPr bwMode="gray">
              <a:xfrm>
                <a:off x="480" y="1200"/>
                <a:ext cx="1035" cy="1019"/>
              </a:xfrm>
              <a:prstGeom prst="ellipse">
                <a:avLst/>
              </a:prstGeom>
              <a:gradFill rotWithShape="1">
                <a:gsLst>
                  <a:gs pos="0">
                    <a:schemeClr val="accent2"/>
                  </a:gs>
                  <a:gs pos="50000">
                    <a:schemeClr val="accent2">
                      <a:gamma/>
                      <a:shade val="46275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kk-KZ" b="0" dirty="0" smtClean="0">
                    <a:latin typeface="+mn-lt"/>
                  </a:rPr>
                  <a:t>Жить </a:t>
                </a:r>
                <a:endParaRPr lang="en-US" b="0" dirty="0">
                  <a:latin typeface="+mn-lt"/>
                </a:endParaRPr>
              </a:p>
            </p:txBody>
          </p:sp>
        </p:grpSp>
        <p:pic>
          <p:nvPicPr>
            <p:cNvPr id="115722" name="Picture 19" descr="Picture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gray">
            <a:xfrm>
              <a:off x="584" y="1210"/>
              <a:ext cx="823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15725" name="Group 45"/>
          <p:cNvGrpSpPr>
            <a:grpSpLocks/>
          </p:cNvGrpSpPr>
          <p:nvPr/>
        </p:nvGrpSpPr>
        <p:grpSpPr bwMode="auto">
          <a:xfrm>
            <a:off x="6786442" y="1571612"/>
            <a:ext cx="1143137" cy="977900"/>
            <a:chOff x="331" y="1200"/>
            <a:chExt cx="1191" cy="1019"/>
          </a:xfrm>
        </p:grpSpPr>
        <p:grpSp>
          <p:nvGrpSpPr>
            <p:cNvPr id="115726" name="Group 46"/>
            <p:cNvGrpSpPr>
              <a:grpSpLocks/>
            </p:cNvGrpSpPr>
            <p:nvPr/>
          </p:nvGrpSpPr>
          <p:grpSpPr bwMode="auto">
            <a:xfrm>
              <a:off x="331" y="1200"/>
              <a:ext cx="1191" cy="1019"/>
              <a:chOff x="331" y="1200"/>
              <a:chExt cx="1191" cy="1019"/>
            </a:xfrm>
          </p:grpSpPr>
          <p:pic>
            <p:nvPicPr>
              <p:cNvPr id="115727" name="Picture 47" descr="circuler_1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gray">
              <a:xfrm>
                <a:off x="480" y="1200"/>
                <a:ext cx="1042" cy="10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" name="Oval 48"/>
              <p:cNvSpPr>
                <a:spLocks noChangeArrowheads="1"/>
              </p:cNvSpPr>
              <p:nvPr/>
            </p:nvSpPr>
            <p:spPr bwMode="gray">
              <a:xfrm>
                <a:off x="331" y="1200"/>
                <a:ext cx="1191" cy="1019"/>
              </a:xfrm>
              <a:prstGeom prst="ellipse">
                <a:avLst/>
              </a:prstGeom>
              <a:gradFill rotWithShape="1">
                <a:gsLst>
                  <a:gs pos="0">
                    <a:schemeClr val="folHlink"/>
                  </a:gs>
                  <a:gs pos="50000">
                    <a:schemeClr val="folHlink">
                      <a:gamma/>
                      <a:shade val="54118"/>
                      <a:invGamma/>
                    </a:schemeClr>
                  </a:gs>
                  <a:gs pos="100000">
                    <a:schemeClr val="folHlink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kk-KZ" b="0" dirty="0" smtClean="0">
                    <a:latin typeface="+mn-lt"/>
                  </a:rPr>
                  <a:t>Умереть </a:t>
                </a:r>
                <a:endParaRPr lang="en-US" b="0" dirty="0">
                  <a:latin typeface="+mn-lt"/>
                </a:endParaRPr>
              </a:p>
            </p:txBody>
          </p:sp>
        </p:grpSp>
        <p:pic>
          <p:nvPicPr>
            <p:cNvPr id="115729" name="Picture 49" descr="Picture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gray">
            <a:xfrm>
              <a:off x="584" y="1210"/>
              <a:ext cx="823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15732" name="Group 15"/>
          <p:cNvGrpSpPr>
            <a:grpSpLocks/>
          </p:cNvGrpSpPr>
          <p:nvPr/>
        </p:nvGrpSpPr>
        <p:grpSpPr bwMode="auto">
          <a:xfrm>
            <a:off x="856723" y="4572008"/>
            <a:ext cx="1429261" cy="977900"/>
            <a:chOff x="219" y="1200"/>
            <a:chExt cx="1303" cy="1019"/>
          </a:xfrm>
        </p:grpSpPr>
        <p:grpSp>
          <p:nvGrpSpPr>
            <p:cNvPr id="115733" name="Group 16"/>
            <p:cNvGrpSpPr>
              <a:grpSpLocks/>
            </p:cNvGrpSpPr>
            <p:nvPr/>
          </p:nvGrpSpPr>
          <p:grpSpPr bwMode="auto">
            <a:xfrm>
              <a:off x="219" y="1200"/>
              <a:ext cx="1303" cy="1019"/>
              <a:chOff x="219" y="1200"/>
              <a:chExt cx="1303" cy="1019"/>
            </a:xfrm>
          </p:grpSpPr>
          <p:pic>
            <p:nvPicPr>
              <p:cNvPr id="115734" name="Picture 17" descr="circuler_1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gray">
              <a:xfrm>
                <a:off x="480" y="1200"/>
                <a:ext cx="1042" cy="10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4" name="Oval 18"/>
              <p:cNvSpPr>
                <a:spLocks noChangeArrowheads="1"/>
              </p:cNvSpPr>
              <p:nvPr/>
            </p:nvSpPr>
            <p:spPr bwMode="gray">
              <a:xfrm>
                <a:off x="219" y="1200"/>
                <a:ext cx="1221" cy="1019"/>
              </a:xfrm>
              <a:prstGeom prst="ellipse">
                <a:avLst/>
              </a:prstGeom>
              <a:gradFill rotWithShape="1">
                <a:gsLst>
                  <a:gs pos="0">
                    <a:schemeClr val="accent2"/>
                  </a:gs>
                  <a:gs pos="50000">
                    <a:schemeClr val="accent2">
                      <a:gamma/>
                      <a:shade val="5607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kk-KZ" b="0" dirty="0" smtClean="0">
                    <a:latin typeface="+mn-lt"/>
                  </a:rPr>
                  <a:t>Общаться </a:t>
                </a:r>
                <a:endParaRPr lang="en-US" b="0" dirty="0">
                  <a:latin typeface="+mn-lt"/>
                </a:endParaRPr>
              </a:p>
            </p:txBody>
          </p:sp>
        </p:grpSp>
        <p:pic>
          <p:nvPicPr>
            <p:cNvPr id="115736" name="Picture 19" descr="Picture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gray">
            <a:xfrm>
              <a:off x="584" y="1210"/>
              <a:ext cx="823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15738" name="Group 15"/>
          <p:cNvGrpSpPr>
            <a:grpSpLocks/>
          </p:cNvGrpSpPr>
          <p:nvPr/>
        </p:nvGrpSpPr>
        <p:grpSpPr bwMode="auto">
          <a:xfrm>
            <a:off x="-168" y="3071810"/>
            <a:ext cx="1143137" cy="977900"/>
            <a:chOff x="331" y="1200"/>
            <a:chExt cx="1191" cy="1019"/>
          </a:xfrm>
        </p:grpSpPr>
        <p:grpSp>
          <p:nvGrpSpPr>
            <p:cNvPr id="115739" name="Group 16"/>
            <p:cNvGrpSpPr>
              <a:grpSpLocks/>
            </p:cNvGrpSpPr>
            <p:nvPr/>
          </p:nvGrpSpPr>
          <p:grpSpPr bwMode="auto">
            <a:xfrm>
              <a:off x="331" y="1200"/>
              <a:ext cx="1191" cy="1019"/>
              <a:chOff x="331" y="1200"/>
              <a:chExt cx="1191" cy="1019"/>
            </a:xfrm>
          </p:grpSpPr>
          <p:pic>
            <p:nvPicPr>
              <p:cNvPr id="115740" name="Picture 17" descr="circuler_1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gray">
              <a:xfrm>
                <a:off x="480" y="1200"/>
                <a:ext cx="1042" cy="10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92882" name="Oval 18"/>
              <p:cNvSpPr>
                <a:spLocks noChangeArrowheads="1"/>
              </p:cNvSpPr>
              <p:nvPr/>
            </p:nvSpPr>
            <p:spPr bwMode="gray">
              <a:xfrm>
                <a:off x="331" y="1200"/>
                <a:ext cx="1184" cy="1019"/>
              </a:xfrm>
              <a:prstGeom prst="ellipse">
                <a:avLst/>
              </a:prstGeom>
              <a:gradFill rotWithShape="1">
                <a:gsLst>
                  <a:gs pos="0">
                    <a:schemeClr val="accent2"/>
                  </a:gs>
                  <a:gs pos="50000">
                    <a:schemeClr val="accent2">
                      <a:gamma/>
                      <a:shade val="5607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kk-KZ" b="0" dirty="0" smtClean="0">
                    <a:latin typeface="+mn-lt"/>
                  </a:rPr>
                  <a:t>Учиться </a:t>
                </a:r>
                <a:endParaRPr lang="en-US" b="0" dirty="0">
                  <a:latin typeface="+mn-lt"/>
                </a:endParaRPr>
              </a:p>
            </p:txBody>
          </p:sp>
        </p:grpSp>
        <p:pic>
          <p:nvPicPr>
            <p:cNvPr id="115742" name="Picture 19" descr="Picture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gray">
            <a:xfrm>
              <a:off x="584" y="1210"/>
              <a:ext cx="823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15744" name="Group 45"/>
          <p:cNvGrpSpPr>
            <a:grpSpLocks/>
          </p:cNvGrpSpPr>
          <p:nvPr/>
        </p:nvGrpSpPr>
        <p:grpSpPr bwMode="auto">
          <a:xfrm>
            <a:off x="6858016" y="4643446"/>
            <a:ext cx="1428753" cy="1285884"/>
            <a:chOff x="480" y="1200"/>
            <a:chExt cx="1042" cy="1019"/>
          </a:xfrm>
        </p:grpSpPr>
        <p:grpSp>
          <p:nvGrpSpPr>
            <p:cNvPr id="115745" name="Group 46"/>
            <p:cNvGrpSpPr>
              <a:grpSpLocks/>
            </p:cNvGrpSpPr>
            <p:nvPr/>
          </p:nvGrpSpPr>
          <p:grpSpPr bwMode="auto">
            <a:xfrm>
              <a:off x="480" y="1200"/>
              <a:ext cx="1042" cy="1019"/>
              <a:chOff x="480" y="1200"/>
              <a:chExt cx="1042" cy="1019"/>
            </a:xfrm>
          </p:grpSpPr>
          <p:pic>
            <p:nvPicPr>
              <p:cNvPr id="115746" name="Picture 47" descr="circuler_1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gray">
              <a:xfrm>
                <a:off x="480" y="1200"/>
                <a:ext cx="1042" cy="10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5" name="Oval 48"/>
              <p:cNvSpPr>
                <a:spLocks noChangeArrowheads="1"/>
              </p:cNvSpPr>
              <p:nvPr/>
            </p:nvSpPr>
            <p:spPr bwMode="gray">
              <a:xfrm>
                <a:off x="480" y="1200"/>
                <a:ext cx="1035" cy="1019"/>
              </a:xfrm>
              <a:prstGeom prst="ellipse">
                <a:avLst/>
              </a:prstGeom>
              <a:gradFill rotWithShape="1">
                <a:gsLst>
                  <a:gs pos="0">
                    <a:schemeClr val="folHlink"/>
                  </a:gs>
                  <a:gs pos="50000">
                    <a:schemeClr val="folHlink">
                      <a:gamma/>
                      <a:shade val="54118"/>
                      <a:invGamma/>
                    </a:schemeClr>
                  </a:gs>
                  <a:gs pos="100000">
                    <a:schemeClr val="folHlink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kk-KZ" b="0" dirty="0" smtClean="0">
                    <a:latin typeface="+mn-lt"/>
                  </a:rPr>
                  <a:t>Так им и </a:t>
                </a: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kk-KZ" b="0" dirty="0" smtClean="0">
                    <a:latin typeface="+mn-lt"/>
                  </a:rPr>
                  <a:t>надо </a:t>
                </a:r>
                <a:endParaRPr lang="en-US" b="0" dirty="0">
                  <a:latin typeface="+mn-lt"/>
                </a:endParaRPr>
              </a:p>
            </p:txBody>
          </p:sp>
        </p:grpSp>
        <p:pic>
          <p:nvPicPr>
            <p:cNvPr id="115748" name="Picture 49" descr="Picture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gray">
            <a:xfrm>
              <a:off x="584" y="1210"/>
              <a:ext cx="823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15750" name="Group 45"/>
          <p:cNvGrpSpPr>
            <a:grpSpLocks/>
          </p:cNvGrpSpPr>
          <p:nvPr/>
        </p:nvGrpSpPr>
        <p:grpSpPr bwMode="auto">
          <a:xfrm>
            <a:off x="7572663" y="2714620"/>
            <a:ext cx="1571338" cy="1428760"/>
            <a:chOff x="78" y="1200"/>
            <a:chExt cx="1444" cy="1019"/>
          </a:xfrm>
        </p:grpSpPr>
        <p:grpSp>
          <p:nvGrpSpPr>
            <p:cNvPr id="115751" name="Group 46"/>
            <p:cNvGrpSpPr>
              <a:grpSpLocks/>
            </p:cNvGrpSpPr>
            <p:nvPr/>
          </p:nvGrpSpPr>
          <p:grpSpPr bwMode="auto">
            <a:xfrm>
              <a:off x="78" y="1200"/>
              <a:ext cx="1444" cy="1019"/>
              <a:chOff x="78" y="1200"/>
              <a:chExt cx="1444" cy="1019"/>
            </a:xfrm>
          </p:grpSpPr>
          <p:pic>
            <p:nvPicPr>
              <p:cNvPr id="115752" name="Picture 47" descr="circuler_1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gray">
              <a:xfrm>
                <a:off x="480" y="1200"/>
                <a:ext cx="1042" cy="10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92912" name="Oval 48"/>
              <p:cNvSpPr>
                <a:spLocks noChangeArrowheads="1"/>
              </p:cNvSpPr>
              <p:nvPr/>
            </p:nvSpPr>
            <p:spPr bwMode="gray">
              <a:xfrm>
                <a:off x="78" y="1200"/>
                <a:ext cx="1437" cy="1019"/>
              </a:xfrm>
              <a:prstGeom prst="ellipse">
                <a:avLst/>
              </a:prstGeom>
              <a:gradFill rotWithShape="1">
                <a:gsLst>
                  <a:gs pos="0">
                    <a:schemeClr val="folHlink"/>
                  </a:gs>
                  <a:gs pos="50000">
                    <a:schemeClr val="folHlink">
                      <a:gamma/>
                      <a:shade val="54118"/>
                      <a:invGamma/>
                    </a:schemeClr>
                  </a:gs>
                  <a:gs pos="100000">
                    <a:schemeClr val="folHlink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kk-KZ" b="0" dirty="0" smtClean="0">
                    <a:latin typeface="+mn-lt"/>
                  </a:rPr>
                  <a:t>Изолировать </a:t>
                </a:r>
                <a:endParaRPr lang="en-US" b="0" dirty="0">
                  <a:latin typeface="+mn-lt"/>
                </a:endParaRPr>
              </a:p>
            </p:txBody>
          </p:sp>
        </p:grpSp>
        <p:pic>
          <p:nvPicPr>
            <p:cNvPr id="115754" name="Picture 49" descr="Picture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gray">
            <a:xfrm>
              <a:off x="584" y="1210"/>
              <a:ext cx="823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15756" name="AutoShape 44"/>
          <p:cNvSpPr>
            <a:spLocks noChangeArrowheads="1"/>
          </p:cNvSpPr>
          <p:nvPr/>
        </p:nvSpPr>
        <p:spPr bwMode="gray">
          <a:xfrm>
            <a:off x="3643306" y="1857364"/>
            <a:ext cx="1371600" cy="1162050"/>
          </a:xfrm>
          <a:custGeom>
            <a:avLst/>
            <a:gdLst>
              <a:gd name="G0" fmla="+- -1698628 0 0"/>
              <a:gd name="G1" fmla="+- -11512247 0 0"/>
              <a:gd name="G2" fmla="+- -1698628 0 -11512247"/>
              <a:gd name="G3" fmla="+- 10800 0 0"/>
              <a:gd name="G4" fmla="+- 0 0 -1698628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8130 0 0"/>
              <a:gd name="G9" fmla="+- 0 0 -11512247"/>
              <a:gd name="G10" fmla="+- 8130 0 2700"/>
              <a:gd name="G11" fmla="cos G10 -1698628"/>
              <a:gd name="G12" fmla="sin G10 -1698628"/>
              <a:gd name="G13" fmla="cos 13500 -1698628"/>
              <a:gd name="G14" fmla="sin 13500 -1698628"/>
              <a:gd name="G15" fmla="+- G11 10800 0"/>
              <a:gd name="G16" fmla="+- G12 10800 0"/>
              <a:gd name="G17" fmla="+- G13 10800 0"/>
              <a:gd name="G18" fmla="+- G14 10800 0"/>
              <a:gd name="G19" fmla="*/ 8130 1 2"/>
              <a:gd name="G20" fmla="+- G19 5400 0"/>
              <a:gd name="G21" fmla="cos G20 -1698628"/>
              <a:gd name="G22" fmla="sin G20 -1698628"/>
              <a:gd name="G23" fmla="+- G21 10800 0"/>
              <a:gd name="G24" fmla="+- G12 G23 G22"/>
              <a:gd name="G25" fmla="+- G22 G23 G11"/>
              <a:gd name="G26" fmla="cos 10800 -1698628"/>
              <a:gd name="G27" fmla="sin 10800 -1698628"/>
              <a:gd name="G28" fmla="cos 8130 -1698628"/>
              <a:gd name="G29" fmla="sin 8130 -1698628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-11512247"/>
              <a:gd name="G36" fmla="sin G34 -11512247"/>
              <a:gd name="G37" fmla="+/ -11512247 -1698628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8130 G39"/>
              <a:gd name="G43" fmla="sin 8130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8777 w 21600"/>
              <a:gd name="T5" fmla="*/ 190 h 21600"/>
              <a:gd name="T6" fmla="*/ 1362 w 21600"/>
              <a:gd name="T7" fmla="*/ 10084 h 21600"/>
              <a:gd name="T8" fmla="*/ 9277 w 21600"/>
              <a:gd name="T9" fmla="*/ 2813 h 21600"/>
              <a:gd name="T10" fmla="*/ 22942 w 21600"/>
              <a:gd name="T11" fmla="*/ 4899 h 21600"/>
              <a:gd name="T12" fmla="*/ 21076 w 21600"/>
              <a:gd name="T13" fmla="*/ 10291 h 21600"/>
              <a:gd name="T14" fmla="*/ 15683 w 21600"/>
              <a:gd name="T15" fmla="*/ 8426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8112" y="7246"/>
                </a:moveTo>
                <a:cubicBezTo>
                  <a:pt x="16751" y="4446"/>
                  <a:pt x="13912" y="2670"/>
                  <a:pt x="10800" y="2670"/>
                </a:cubicBezTo>
                <a:cubicBezTo>
                  <a:pt x="6548" y="2669"/>
                  <a:pt x="3014" y="5945"/>
                  <a:pt x="2693" y="10185"/>
                </a:cubicBezTo>
                <a:lnTo>
                  <a:pt x="30" y="9983"/>
                </a:lnTo>
                <a:cubicBezTo>
                  <a:pt x="458" y="4351"/>
                  <a:pt x="5152" y="-1"/>
                  <a:pt x="10800" y="0"/>
                </a:cubicBezTo>
                <a:cubicBezTo>
                  <a:pt x="14934" y="0"/>
                  <a:pt x="18706" y="2360"/>
                  <a:pt x="20513" y="6079"/>
                </a:cubicBezTo>
                <a:lnTo>
                  <a:pt x="22942" y="4899"/>
                </a:lnTo>
                <a:lnTo>
                  <a:pt x="21076" y="10291"/>
                </a:lnTo>
                <a:lnTo>
                  <a:pt x="15683" y="8426"/>
                </a:lnTo>
                <a:lnTo>
                  <a:pt x="18112" y="7246"/>
                </a:lnTo>
                <a:close/>
              </a:path>
            </a:pathLst>
          </a:custGeom>
          <a:solidFill>
            <a:schemeClr val="accent2">
              <a:alpha val="80000"/>
            </a:schemeClr>
          </a:solidFill>
          <a:ln w="9525" cap="rnd">
            <a:noFill/>
            <a:prstDash val="sysDot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115757" name="Group 45"/>
          <p:cNvGrpSpPr>
            <a:grpSpLocks/>
          </p:cNvGrpSpPr>
          <p:nvPr/>
        </p:nvGrpSpPr>
        <p:grpSpPr bwMode="auto">
          <a:xfrm>
            <a:off x="4543424" y="2500306"/>
            <a:ext cx="3314724" cy="2143140"/>
            <a:chOff x="480" y="336"/>
            <a:chExt cx="1486" cy="884"/>
          </a:xfrm>
        </p:grpSpPr>
        <p:sp>
          <p:nvSpPr>
            <p:cNvPr id="115758" name="AutoShape 46"/>
            <p:cNvSpPr>
              <a:spLocks noChangeArrowheads="1"/>
            </p:cNvSpPr>
            <p:nvPr/>
          </p:nvSpPr>
          <p:spPr bwMode="gray">
            <a:xfrm>
              <a:off x="480" y="336"/>
              <a:ext cx="1486" cy="884"/>
            </a:xfrm>
            <a:prstGeom prst="homePlate">
              <a:avLst>
                <a:gd name="adj" fmla="val 42025"/>
              </a:avLst>
            </a:prstGeom>
            <a:gradFill rotWithShape="1">
              <a:gsLst>
                <a:gs pos="0">
                  <a:schemeClr val="folHlink">
                    <a:gamma/>
                    <a:tint val="41176"/>
                    <a:invGamma/>
                  </a:schemeClr>
                </a:gs>
                <a:gs pos="100000">
                  <a:schemeClr val="folHlink"/>
                </a:gs>
              </a:gsLst>
              <a:lin ang="18900000" scaled="1"/>
            </a:gradFill>
            <a:ln w="25400" algn="ctr">
              <a:solidFill>
                <a:srgbClr val="F8F8F8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5759" name="AutoShape 47"/>
            <p:cNvSpPr>
              <a:spLocks noChangeArrowheads="1"/>
            </p:cNvSpPr>
            <p:nvPr/>
          </p:nvSpPr>
          <p:spPr bwMode="gray">
            <a:xfrm>
              <a:off x="529" y="371"/>
              <a:ext cx="1375" cy="811"/>
            </a:xfrm>
            <a:prstGeom prst="homePlate">
              <a:avLst>
                <a:gd name="adj" fmla="val 42386"/>
              </a:avLst>
            </a:prstGeom>
            <a:gradFill rotWithShape="1">
              <a:gsLst>
                <a:gs pos="0">
                  <a:schemeClr val="folHlink">
                    <a:gamma/>
                    <a:shade val="69804"/>
                    <a:invGamma/>
                  </a:schemeClr>
                </a:gs>
                <a:gs pos="100000">
                  <a:schemeClr val="folHlink"/>
                </a:gs>
              </a:gsLst>
              <a:lin ang="18900000" scaled="1"/>
            </a:gradFill>
            <a:ln w="12700" algn="ctr">
              <a:solidFill>
                <a:srgbClr val="F8F8F8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15760" name="Group 48"/>
          <p:cNvGrpSpPr>
            <a:grpSpLocks/>
          </p:cNvGrpSpPr>
          <p:nvPr/>
        </p:nvGrpSpPr>
        <p:grpSpPr bwMode="auto">
          <a:xfrm flipH="1">
            <a:off x="1142976" y="2500306"/>
            <a:ext cx="3352824" cy="2214578"/>
            <a:chOff x="480" y="336"/>
            <a:chExt cx="1486" cy="884"/>
          </a:xfrm>
        </p:grpSpPr>
        <p:sp>
          <p:nvSpPr>
            <p:cNvPr id="115761" name="AutoShape 49"/>
            <p:cNvSpPr>
              <a:spLocks noChangeArrowheads="1"/>
            </p:cNvSpPr>
            <p:nvPr/>
          </p:nvSpPr>
          <p:spPr bwMode="gray">
            <a:xfrm>
              <a:off x="480" y="336"/>
              <a:ext cx="1486" cy="884"/>
            </a:xfrm>
            <a:prstGeom prst="homePlate">
              <a:avLst>
                <a:gd name="adj" fmla="val 42025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tint val="50980"/>
                    <a:invGamma/>
                  </a:schemeClr>
                </a:gs>
              </a:gsLst>
              <a:lin ang="2700000" scaled="1"/>
            </a:gradFill>
            <a:ln w="25400" algn="ctr">
              <a:solidFill>
                <a:srgbClr val="F8F8F8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5762" name="AutoShape 50"/>
            <p:cNvSpPr>
              <a:spLocks noChangeArrowheads="1"/>
            </p:cNvSpPr>
            <p:nvPr/>
          </p:nvSpPr>
          <p:spPr bwMode="gray">
            <a:xfrm>
              <a:off x="529" y="371"/>
              <a:ext cx="1375" cy="811"/>
            </a:xfrm>
            <a:prstGeom prst="homePlate">
              <a:avLst>
                <a:gd name="adj" fmla="val 42386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12700" algn="ctr">
              <a:solidFill>
                <a:srgbClr val="F8F8F8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15763" name="Text Box 8"/>
          <p:cNvSpPr txBox="1">
            <a:spLocks noChangeArrowheads="1"/>
          </p:cNvSpPr>
          <p:nvPr/>
        </p:nvSpPr>
        <p:spPr bwMode="white">
          <a:xfrm>
            <a:off x="1500166" y="2786058"/>
            <a:ext cx="3000396" cy="120032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000000"/>
            </a:outerShdw>
          </a:effec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kk-KZ" sz="2400" dirty="0" smtClean="0">
                <a:solidFill>
                  <a:srgbClr val="F8F8F8"/>
                </a:solidFill>
                <a:latin typeface="Calibri" pitchFamily="34" charset="0"/>
              </a:rPr>
              <a:t>Вы будете защищать права ВИЧ инфицированных </a:t>
            </a:r>
            <a:endParaRPr lang="en-US" sz="2400" dirty="0">
              <a:solidFill>
                <a:srgbClr val="F8F8F8"/>
              </a:solidFill>
              <a:latin typeface="Calibri" pitchFamily="34" charset="0"/>
            </a:endParaRPr>
          </a:p>
        </p:txBody>
      </p:sp>
      <p:sp>
        <p:nvSpPr>
          <p:cNvPr id="115764" name="Text Box 8"/>
          <p:cNvSpPr txBox="1">
            <a:spLocks noChangeArrowheads="1"/>
          </p:cNvSpPr>
          <p:nvPr/>
        </p:nvSpPr>
        <p:spPr bwMode="white">
          <a:xfrm>
            <a:off x="4670425" y="2714620"/>
            <a:ext cx="2759095" cy="156966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000000"/>
            </a:outerShdw>
          </a:effec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kk-KZ" sz="2400" dirty="0" smtClean="0">
                <a:solidFill>
                  <a:srgbClr val="F8F8F8"/>
                </a:solidFill>
                <a:latin typeface="Calibri" pitchFamily="34" charset="0"/>
              </a:rPr>
              <a:t>Вы остались безразличны к проблемам ВИЧ  инфицированных  </a:t>
            </a:r>
            <a:endParaRPr lang="en-US" sz="2400" dirty="0">
              <a:solidFill>
                <a:srgbClr val="F8F8F8"/>
              </a:solidFill>
              <a:latin typeface="Calibri" pitchFamily="34" charset="0"/>
            </a:endParaRPr>
          </a:p>
        </p:txBody>
      </p:sp>
      <p:sp>
        <p:nvSpPr>
          <p:cNvPr id="115767" name="AutoShape 55"/>
          <p:cNvSpPr>
            <a:spLocks noChangeArrowheads="1"/>
          </p:cNvSpPr>
          <p:nvPr/>
        </p:nvSpPr>
        <p:spPr bwMode="gray">
          <a:xfrm flipH="1" flipV="1">
            <a:off x="4000496" y="4071942"/>
            <a:ext cx="1371600" cy="1162050"/>
          </a:xfrm>
          <a:custGeom>
            <a:avLst/>
            <a:gdLst>
              <a:gd name="G0" fmla="+- -1698628 0 0"/>
              <a:gd name="G1" fmla="+- -11236449 0 0"/>
              <a:gd name="G2" fmla="+- -1698628 0 -11236449"/>
              <a:gd name="G3" fmla="+- 10800 0 0"/>
              <a:gd name="G4" fmla="+- 0 0 -1698628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8130 0 0"/>
              <a:gd name="G9" fmla="+- 0 0 -11236449"/>
              <a:gd name="G10" fmla="+- 8130 0 2700"/>
              <a:gd name="G11" fmla="cos G10 -1698628"/>
              <a:gd name="G12" fmla="sin G10 -1698628"/>
              <a:gd name="G13" fmla="cos 13500 -1698628"/>
              <a:gd name="G14" fmla="sin 13500 -1698628"/>
              <a:gd name="G15" fmla="+- G11 10800 0"/>
              <a:gd name="G16" fmla="+- G12 10800 0"/>
              <a:gd name="G17" fmla="+- G13 10800 0"/>
              <a:gd name="G18" fmla="+- G14 10800 0"/>
              <a:gd name="G19" fmla="*/ 8130 1 2"/>
              <a:gd name="G20" fmla="+- G19 5400 0"/>
              <a:gd name="G21" fmla="cos G20 -1698628"/>
              <a:gd name="G22" fmla="sin G20 -1698628"/>
              <a:gd name="G23" fmla="+- G21 10800 0"/>
              <a:gd name="G24" fmla="+- G12 G23 G22"/>
              <a:gd name="G25" fmla="+- G22 G23 G11"/>
              <a:gd name="G26" fmla="cos 10800 -1698628"/>
              <a:gd name="G27" fmla="sin 10800 -1698628"/>
              <a:gd name="G28" fmla="cos 8130 -1698628"/>
              <a:gd name="G29" fmla="sin 8130 -1698628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-11236449"/>
              <a:gd name="G36" fmla="sin G34 -11236449"/>
              <a:gd name="G37" fmla="+/ -11236449 -1698628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8130 G39"/>
              <a:gd name="G43" fmla="sin 8130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9168 w 21600"/>
              <a:gd name="T5" fmla="*/ 123 h 21600"/>
              <a:gd name="T6" fmla="*/ 1440 w 21600"/>
              <a:gd name="T7" fmla="*/ 9393 h 21600"/>
              <a:gd name="T8" fmla="*/ 9572 w 21600"/>
              <a:gd name="T9" fmla="*/ 2763 h 21600"/>
              <a:gd name="T10" fmla="*/ 22942 w 21600"/>
              <a:gd name="T11" fmla="*/ 4899 h 21600"/>
              <a:gd name="T12" fmla="*/ 21076 w 21600"/>
              <a:gd name="T13" fmla="*/ 10291 h 21600"/>
              <a:gd name="T14" fmla="*/ 15683 w 21600"/>
              <a:gd name="T15" fmla="*/ 8426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8112" y="7246"/>
                </a:moveTo>
                <a:cubicBezTo>
                  <a:pt x="16751" y="4446"/>
                  <a:pt x="13912" y="2670"/>
                  <a:pt x="10800" y="2670"/>
                </a:cubicBezTo>
                <a:cubicBezTo>
                  <a:pt x="6776" y="2669"/>
                  <a:pt x="3358" y="5613"/>
                  <a:pt x="2760" y="9591"/>
                </a:cubicBezTo>
                <a:lnTo>
                  <a:pt x="119" y="9195"/>
                </a:lnTo>
                <a:cubicBezTo>
                  <a:pt x="914" y="3909"/>
                  <a:pt x="5455" y="-1"/>
                  <a:pt x="10800" y="0"/>
                </a:cubicBezTo>
                <a:cubicBezTo>
                  <a:pt x="14934" y="0"/>
                  <a:pt x="18706" y="2360"/>
                  <a:pt x="20513" y="6079"/>
                </a:cubicBezTo>
                <a:lnTo>
                  <a:pt x="22942" y="4899"/>
                </a:lnTo>
                <a:lnTo>
                  <a:pt x="21076" y="10291"/>
                </a:lnTo>
                <a:lnTo>
                  <a:pt x="15683" y="8426"/>
                </a:lnTo>
                <a:lnTo>
                  <a:pt x="18112" y="7246"/>
                </a:lnTo>
                <a:close/>
              </a:path>
            </a:pathLst>
          </a:custGeom>
          <a:solidFill>
            <a:schemeClr val="folHlink">
              <a:alpha val="80000"/>
            </a:schemeClr>
          </a:solidFill>
          <a:ln w="9525" cap="rnd">
            <a:noFill/>
            <a:prstDash val="sysDot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WordArt 2"/>
          <p:cNvSpPr>
            <a:spLocks noChangeArrowheads="1" noChangeShapeType="1" noTextEdit="1"/>
          </p:cNvSpPr>
          <p:nvPr/>
        </p:nvSpPr>
        <p:spPr bwMode="gray">
          <a:xfrm>
            <a:off x="1071538" y="500042"/>
            <a:ext cx="5857916" cy="97792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1576"/>
              </a:avLst>
            </a:prstTxWarp>
          </a:bodyPr>
          <a:lstStyle/>
          <a:p>
            <a:pPr algn="ctr"/>
            <a:r>
              <a:rPr lang="kk-KZ" sz="3600" kern="10" dirty="0" smtClean="0">
                <a:ln w="19050">
                  <a:solidFill>
                    <a:srgbClr val="FFFFFF"/>
                  </a:solidFill>
                  <a:round/>
                  <a:headEnd/>
                  <a:tailEnd/>
                </a:ln>
                <a:solidFill>
                  <a:schemeClr val="tx2"/>
                </a:solidFill>
                <a:effectLst>
                  <a:outerShdw dist="28398" dir="3806097" algn="ctr" rotWithShape="0">
                    <a:schemeClr val="bg2">
                      <a:alpha val="50000"/>
                    </a:schemeClr>
                  </a:outerShdw>
                </a:effectLst>
                <a:latin typeface="Verdana"/>
              </a:rPr>
              <a:t>Назарыңызға рахмет</a:t>
            </a:r>
            <a:r>
              <a:rPr lang="en-US" sz="3600" kern="10" dirty="0" smtClean="0">
                <a:ln w="19050">
                  <a:solidFill>
                    <a:srgbClr val="FFFFFF"/>
                  </a:solidFill>
                  <a:round/>
                  <a:headEnd/>
                  <a:tailEnd/>
                </a:ln>
                <a:solidFill>
                  <a:schemeClr val="tx2"/>
                </a:solidFill>
                <a:effectLst>
                  <a:outerShdw dist="28398" dir="3806097" algn="ctr" rotWithShape="0">
                    <a:schemeClr val="bg2">
                      <a:alpha val="50000"/>
                    </a:schemeClr>
                  </a:outerShdw>
                </a:effectLst>
                <a:latin typeface="Verdana"/>
              </a:rPr>
              <a:t>!</a:t>
            </a:r>
            <a:endParaRPr lang="ru-RU" sz="3600" kern="10" dirty="0">
              <a:ln w="19050">
                <a:solidFill>
                  <a:srgbClr val="FFFFFF"/>
                </a:solidFill>
                <a:round/>
                <a:headEnd/>
                <a:tailEnd/>
              </a:ln>
              <a:solidFill>
                <a:schemeClr val="tx2"/>
              </a:solidFill>
              <a:effectLst>
                <a:outerShdw dist="28398" dir="3806097" algn="ctr" rotWithShape="0">
                  <a:schemeClr val="bg2">
                    <a:alpha val="50000"/>
                  </a:schemeClr>
                </a:outerShdw>
              </a:effectLst>
              <a:latin typeface="Verdana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582TGp_GoUp_light">
  <a:themeElements>
    <a:clrScheme name="Default Design 3">
      <a:dk1>
        <a:srgbClr val="000000"/>
      </a:dk1>
      <a:lt1>
        <a:srgbClr val="FFFFFF"/>
      </a:lt1>
      <a:dk2>
        <a:srgbClr val="333300"/>
      </a:dk2>
      <a:lt2>
        <a:srgbClr val="4D4D4D"/>
      </a:lt2>
      <a:accent1>
        <a:srgbClr val="F5B80B"/>
      </a:accent1>
      <a:accent2>
        <a:srgbClr val="6292C6"/>
      </a:accent2>
      <a:accent3>
        <a:srgbClr val="FFFFFF"/>
      </a:accent3>
      <a:accent4>
        <a:srgbClr val="000000"/>
      </a:accent4>
      <a:accent5>
        <a:srgbClr val="F9D8AA"/>
      </a:accent5>
      <a:accent6>
        <a:srgbClr val="5884B3"/>
      </a:accent6>
      <a:hlink>
        <a:srgbClr val="74BD43"/>
      </a:hlink>
      <a:folHlink>
        <a:srgbClr val="C4B798"/>
      </a:folHlink>
    </a:clrScheme>
    <a:fontScheme name="Default Design">
      <a:majorFont>
        <a:latin typeface="Arial"/>
        <a:ea typeface=""/>
        <a:cs typeface=""/>
      </a:majorFont>
      <a:minorFont>
        <a:latin typeface="Calibri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4D4D4D"/>
        </a:lt2>
        <a:accent1>
          <a:srgbClr val="3CC2B5"/>
        </a:accent1>
        <a:accent2>
          <a:srgbClr val="81A551"/>
        </a:accent2>
        <a:accent3>
          <a:srgbClr val="FFFFFF"/>
        </a:accent3>
        <a:accent4>
          <a:srgbClr val="000000"/>
        </a:accent4>
        <a:accent5>
          <a:srgbClr val="AFDDD7"/>
        </a:accent5>
        <a:accent6>
          <a:srgbClr val="749549"/>
        </a:accent6>
        <a:hlink>
          <a:srgbClr val="F1B50D"/>
        </a:hlink>
        <a:folHlink>
          <a:srgbClr val="15ACE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253451"/>
        </a:dk2>
        <a:lt2>
          <a:srgbClr val="4D4D4D"/>
        </a:lt2>
        <a:accent1>
          <a:srgbClr val="88B43A"/>
        </a:accent1>
        <a:accent2>
          <a:srgbClr val="D0C644"/>
        </a:accent2>
        <a:accent3>
          <a:srgbClr val="FFFFFF"/>
        </a:accent3>
        <a:accent4>
          <a:srgbClr val="000000"/>
        </a:accent4>
        <a:accent5>
          <a:srgbClr val="C3D6AE"/>
        </a:accent5>
        <a:accent6>
          <a:srgbClr val="BCB33D"/>
        </a:accent6>
        <a:hlink>
          <a:srgbClr val="DD93B4"/>
        </a:hlink>
        <a:folHlink>
          <a:srgbClr val="87A5A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333300"/>
        </a:dk2>
        <a:lt2>
          <a:srgbClr val="4D4D4D"/>
        </a:lt2>
        <a:accent1>
          <a:srgbClr val="F5B80B"/>
        </a:accent1>
        <a:accent2>
          <a:srgbClr val="6292C6"/>
        </a:accent2>
        <a:accent3>
          <a:srgbClr val="FFFFFF"/>
        </a:accent3>
        <a:accent4>
          <a:srgbClr val="000000"/>
        </a:accent4>
        <a:accent5>
          <a:srgbClr val="F9D8AA"/>
        </a:accent5>
        <a:accent6>
          <a:srgbClr val="5884B3"/>
        </a:accent6>
        <a:hlink>
          <a:srgbClr val="74BD43"/>
        </a:hlink>
        <a:folHlink>
          <a:srgbClr val="C4B79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582TGp_GoUp_light</Template>
  <TotalTime>296</TotalTime>
  <Words>270</Words>
  <Application>Microsoft Office PowerPoint</Application>
  <PresentationFormat>Экран (4:3)</PresentationFormat>
  <Paragraphs>77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582TGp_GoUp_light</vt:lpstr>
      <vt:lpstr>Тренинг по ВИЧ/ СПИДу   </vt:lpstr>
      <vt:lpstr>     Цель: Снижение стигмы и дискриминации людей , живущих с ВИЧ    ЗАДАЧИ:  </vt:lpstr>
      <vt:lpstr>   Статья 15. Права и обязанности ВИЧ-инфицированных   и больных СПИД       </vt:lpstr>
      <vt:lpstr>Ситуациационные задачи  </vt:lpstr>
      <vt:lpstr>Сделайте свой выбор  </vt:lpstr>
      <vt:lpstr>Все имеют право на ...</vt:lpstr>
      <vt:lpstr>Причины дискриминации  </vt:lpstr>
      <vt:lpstr>Изменилось ли Ваше отношение к ВИЧ инфицированным </vt:lpstr>
      <vt:lpstr>Презентация PowerPoint</vt:lpstr>
    </vt:vector>
  </TitlesOfParts>
  <Company>Балакина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АҚТҚ инфекциясына шалдыққан адамдарға кемшілік көрсету  Дискриминация ВИЧ инфицированных   </dc:title>
  <dc:creator>Сауле</dc:creator>
  <cp:lastModifiedBy>1</cp:lastModifiedBy>
  <cp:revision>42</cp:revision>
  <dcterms:created xsi:type="dcterms:W3CDTF">2011-12-06T12:53:07Z</dcterms:created>
  <dcterms:modified xsi:type="dcterms:W3CDTF">2013-02-15T11:15:45Z</dcterms:modified>
</cp:coreProperties>
</file>