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4" r:id="rId2"/>
    <p:sldId id="265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07" autoAdjust="0"/>
  </p:normalViewPr>
  <p:slideViewPr>
    <p:cSldViewPr>
      <p:cViewPr varScale="1">
        <p:scale>
          <a:sx n="81" d="100"/>
          <a:sy n="81" d="100"/>
        </p:scale>
        <p:origin x="-1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5143512"/>
            <a:ext cx="6786610" cy="7858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14 декабря 2012 г.</a:t>
            </a:r>
            <a:endParaRPr lang="ru-RU" dirty="0"/>
          </a:p>
        </p:txBody>
      </p:sp>
      <p:pic>
        <p:nvPicPr>
          <p:cNvPr id="4" name="Picture 2" descr="C:\Documents and Settings\admin\Рабочий стол\2012121415294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214422"/>
            <a:ext cx="5611130" cy="342902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/>
          </a:bodyPr>
          <a:lstStyle/>
          <a:p>
            <a:r>
              <a:rPr lang="kk-KZ" sz="2400" dirty="0" smtClean="0"/>
              <a:t>Әкімшілік реформа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29256" y="2000240"/>
            <a:ext cx="3500462" cy="4572032"/>
          </a:xfrm>
        </p:spPr>
        <p:txBody>
          <a:bodyPr>
            <a:normAutofit lnSpcReduction="10000"/>
          </a:bodyPr>
          <a:lstStyle/>
          <a:p>
            <a:r>
              <a:rPr lang="kk-KZ" sz="1600" dirty="0" smtClean="0"/>
              <a:t>Басқару функцияларын орталықсыздандыру</a:t>
            </a:r>
          </a:p>
          <a:p>
            <a:endParaRPr lang="kk-KZ" sz="1600" dirty="0" smtClean="0"/>
          </a:p>
          <a:p>
            <a:r>
              <a:rPr lang="kk-KZ" sz="1600" dirty="0" smtClean="0"/>
              <a:t>Жергілікті өзін өзі басқаруды дамыту тұжырымдамасын жүзеге асыру</a:t>
            </a:r>
          </a:p>
          <a:p>
            <a:endParaRPr lang="kk-KZ" sz="1600" dirty="0" smtClean="0"/>
          </a:p>
          <a:p>
            <a:r>
              <a:rPr lang="kk-KZ" sz="1600" dirty="0" smtClean="0"/>
              <a:t>Мемлекеттік басқарудың орталық деңгейін иституттық басқару</a:t>
            </a:r>
          </a:p>
          <a:p>
            <a:endParaRPr lang="kk-KZ" sz="1600" dirty="0" smtClean="0"/>
          </a:p>
          <a:p>
            <a:r>
              <a:rPr lang="kk-KZ" sz="1600" dirty="0" smtClean="0"/>
              <a:t>Стратегиялық жоспарлау жөніндегі агенттік құру </a:t>
            </a:r>
          </a:p>
          <a:p>
            <a:endParaRPr lang="kk-KZ" sz="1600" dirty="0" smtClean="0"/>
          </a:p>
          <a:p>
            <a:r>
              <a:rPr lang="kk-KZ" sz="1600" dirty="0" smtClean="0"/>
              <a:t>Қазақстанның әлемнің дамыған іқ елінің қатарына ену тұжырымдамасының жобасын әзірлеу</a:t>
            </a:r>
            <a:endParaRPr lang="ru-RU" sz="1600" dirty="0"/>
          </a:p>
        </p:txBody>
      </p:sp>
      <p:pic>
        <p:nvPicPr>
          <p:cNvPr id="4" name="Рисунок 3" descr="социальная модернизац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928802"/>
            <a:ext cx="4786346" cy="385765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357298"/>
            <a:ext cx="8229600" cy="1071570"/>
          </a:xfrm>
        </p:spPr>
        <p:txBody>
          <a:bodyPr>
            <a:normAutofit fontScale="90000"/>
          </a:bodyPr>
          <a:lstStyle/>
          <a:p>
            <a:r>
              <a:rPr lang="ru-RU" sz="2700" dirty="0" err="1" smtClean="0">
                <a:cs typeface="Times New Roman" pitchFamily="18" charset="0"/>
              </a:rPr>
              <a:t>Қазақстанның болашақтағы орны</a:t>
            </a:r>
            <a:r>
              <a:rPr lang="ru-RU" sz="2700" dirty="0" smtClean="0">
                <a:cs typeface="Times New Roman" pitchFamily="18" charset="0"/>
              </a:rPr>
              <a:t> мен </a:t>
            </a:r>
            <a:r>
              <a:rPr lang="ru-RU" sz="2700" dirty="0" err="1" smtClean="0">
                <a:cs typeface="Times New Roman" pitchFamily="18" charset="0"/>
              </a:rPr>
              <a:t>рөлі </a:t>
            </a:r>
            <a:r>
              <a:rPr lang="ru-RU" sz="2700" dirty="0" smtClean="0">
                <a:cs typeface="Times New Roman" pitchFamily="18" charset="0"/>
              </a:rPr>
              <a:t>«Қазақстан-2050» </a:t>
            </a:r>
            <a:r>
              <a:rPr lang="ru-RU" sz="2700" dirty="0" err="1" smtClean="0">
                <a:cs typeface="Times New Roman" pitchFamily="18" charset="0"/>
              </a:rPr>
              <a:t>стратегиясының сәтті іске</a:t>
            </a:r>
            <a:r>
              <a:rPr lang="ru-RU" sz="2700" dirty="0" smtClean="0">
                <a:cs typeface="Times New Roman" pitchFamily="18" charset="0"/>
              </a:rPr>
              <a:t> </a:t>
            </a:r>
            <a:r>
              <a:rPr lang="ru-RU" sz="2700" dirty="0" err="1" smtClean="0">
                <a:cs typeface="Times New Roman" pitchFamily="18" charset="0"/>
              </a:rPr>
              <a:t>асырылуына</a:t>
            </a:r>
            <a:r>
              <a:rPr lang="ru-RU" sz="2700" dirty="0" smtClean="0">
                <a:cs typeface="Times New Roman" pitchFamily="18" charset="0"/>
              </a:rPr>
              <a:t> </a:t>
            </a:r>
            <a:r>
              <a:rPr lang="ru-RU" sz="2700" dirty="0" err="1" smtClean="0">
                <a:cs typeface="Times New Roman" pitchFamily="18" charset="0"/>
              </a:rPr>
              <a:t>байланысты</a:t>
            </a:r>
            <a:r>
              <a:rPr lang="ru-RU" sz="2700" dirty="0" smtClean="0">
                <a:cs typeface="Times New Roman" pitchFamily="18" charset="0"/>
              </a:rPr>
              <a:t>.</a:t>
            </a:r>
            <a: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Picture 2" descr="C:\Documents and Settings\admin\Рабочий стол\image_22916680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894" y="2323941"/>
            <a:ext cx="5428211" cy="361188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42976" y="2643182"/>
            <a:ext cx="8229600" cy="1143000"/>
          </a:xfrm>
        </p:spPr>
        <p:txBody>
          <a:bodyPr>
            <a:noAutofit/>
          </a:bodyPr>
          <a:lstStyle/>
          <a:p>
            <a:r>
              <a:rPr lang="kk-KZ" sz="4800" dirty="0" smtClean="0"/>
              <a:t>ҚАЗАҚСТАН ДАМУЫНЫҢ </a:t>
            </a:r>
            <a:br>
              <a:rPr lang="kk-KZ" sz="4800" dirty="0" smtClean="0"/>
            </a:br>
            <a:r>
              <a:rPr lang="kk-KZ" sz="4800" dirty="0" smtClean="0"/>
              <a:t>ШЕШУШІ ВЕКТОРЛАРЫ</a:t>
            </a:r>
            <a:endParaRPr lang="ru-RU" sz="48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2400" dirty="0" smtClean="0"/>
              <a:t>Инфрақұрылымның дамуы </a:t>
            </a:r>
            <a:r>
              <a:rPr lang="en-US" sz="2400" dirty="0" smtClean="0"/>
              <a:t>– </a:t>
            </a:r>
            <a:r>
              <a:rPr lang="kk-KZ" sz="2400" dirty="0" smtClean="0"/>
              <a:t>ұлттық экономиканың табысы мен перспективалығының кепілі</a:t>
            </a:r>
            <a:endParaRPr lang="ru-RU" sz="2400" dirty="0"/>
          </a:p>
        </p:txBody>
      </p:sp>
      <p:pic>
        <p:nvPicPr>
          <p:cNvPr id="10" name="Содержимое 9" descr="инфраструктур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2071678"/>
            <a:ext cx="5286412" cy="4071966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5857884" y="2071678"/>
            <a:ext cx="3071815" cy="4429156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kk-KZ" sz="1600" dirty="0" smtClean="0"/>
              <a:t>Автожол инфрақұрылымын дамытудың ауқымды жобасы</a:t>
            </a:r>
          </a:p>
          <a:p>
            <a:pPr>
              <a:buFont typeface="Arial" pitchFamily="34" charset="0"/>
              <a:buChar char="•"/>
            </a:pPr>
            <a:endParaRPr lang="kk-KZ" sz="1600" dirty="0" smtClean="0"/>
          </a:p>
          <a:p>
            <a:pPr>
              <a:buFont typeface="Arial" pitchFamily="34" charset="0"/>
              <a:buChar char="•"/>
            </a:pPr>
            <a:r>
              <a:rPr lang="kk-KZ" sz="1600" dirty="0" smtClean="0"/>
              <a:t>Темір жол магистральдары желісін ұлғайту</a:t>
            </a:r>
          </a:p>
          <a:p>
            <a:pPr>
              <a:buFont typeface="Arial" pitchFamily="34" charset="0"/>
              <a:buChar char="•"/>
            </a:pPr>
            <a:endParaRPr lang="kk-KZ" sz="1600" dirty="0" smtClean="0"/>
          </a:p>
          <a:p>
            <a:pPr>
              <a:buFont typeface="Arial" pitchFamily="34" charset="0"/>
              <a:buChar char="•"/>
            </a:pPr>
            <a:r>
              <a:rPr lang="kk-KZ" sz="1600" dirty="0" smtClean="0"/>
              <a:t>Астана</a:t>
            </a:r>
            <a:r>
              <a:rPr lang="en-US" sz="1600" dirty="0" smtClean="0"/>
              <a:t>-</a:t>
            </a:r>
            <a:r>
              <a:rPr lang="kk-KZ" sz="1600" dirty="0" smtClean="0"/>
              <a:t>Алматы шапшаң жүрісті темір жол қатынасы</a:t>
            </a:r>
          </a:p>
          <a:p>
            <a:pPr>
              <a:buFont typeface="Arial" pitchFamily="34" charset="0"/>
              <a:buChar char="•"/>
            </a:pPr>
            <a:endParaRPr lang="kk-KZ" sz="1600" dirty="0" smtClean="0"/>
          </a:p>
          <a:p>
            <a:pPr>
              <a:buFont typeface="Arial" pitchFamily="34" charset="0"/>
              <a:buChar char="•"/>
            </a:pPr>
            <a:r>
              <a:rPr lang="kk-KZ" sz="1600" dirty="0" smtClean="0"/>
              <a:t>Ақтау</a:t>
            </a:r>
            <a:r>
              <a:rPr lang="en-US" sz="1600" dirty="0" smtClean="0"/>
              <a:t>-</a:t>
            </a:r>
            <a:r>
              <a:rPr lang="kk-KZ" sz="1600" dirty="0" smtClean="0"/>
              <a:t>Бақу көлік қатынастары</a:t>
            </a:r>
          </a:p>
          <a:p>
            <a:pPr>
              <a:buFont typeface="Arial" pitchFamily="34" charset="0"/>
              <a:buChar char="•"/>
            </a:pPr>
            <a:endParaRPr lang="kk-KZ" sz="1600" dirty="0" smtClean="0"/>
          </a:p>
          <a:p>
            <a:pPr>
              <a:buFont typeface="Arial" pitchFamily="34" charset="0"/>
              <a:buChar char="•"/>
            </a:pPr>
            <a:r>
              <a:rPr lang="kk-KZ" sz="1600" dirty="0" smtClean="0"/>
              <a:t>Энергетикалық инфрақұрылымды дамыту</a:t>
            </a:r>
            <a:endParaRPr lang="ru-RU" sz="1600" dirty="0" smtClean="0"/>
          </a:p>
          <a:p>
            <a:pPr>
              <a:buClr>
                <a:schemeClr val="bg1"/>
              </a:buClr>
            </a:pPr>
            <a:endParaRPr lang="kk-KZ" b="1" dirty="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Expo – 2012 </a:t>
            </a:r>
            <a:r>
              <a:rPr lang="kk-KZ" sz="2400" dirty="0" smtClean="0"/>
              <a:t>инновациялық экономиканы дамытудың маңызды катализаторы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43570" y="1935480"/>
            <a:ext cx="3286148" cy="4389120"/>
          </a:xfrm>
        </p:spPr>
        <p:txBody>
          <a:bodyPr>
            <a:normAutofit lnSpcReduction="10000"/>
          </a:bodyPr>
          <a:lstStyle/>
          <a:p>
            <a:r>
              <a:rPr lang="kk-KZ" sz="1600" dirty="0" smtClean="0"/>
              <a:t>Көрме нысандарын энергияның баламалы көздері есебінен энергиямен толық жабдықтау</a:t>
            </a:r>
          </a:p>
          <a:p>
            <a:endParaRPr lang="kk-KZ" sz="1600" dirty="0" smtClean="0"/>
          </a:p>
          <a:p>
            <a:r>
              <a:rPr lang="kk-KZ" sz="1600" dirty="0" smtClean="0"/>
              <a:t>Астанада </a:t>
            </a:r>
            <a:r>
              <a:rPr lang="en-US" sz="1600" dirty="0" smtClean="0"/>
              <a:t>“</a:t>
            </a:r>
            <a:r>
              <a:rPr lang="kk-KZ" sz="1600" dirty="0" smtClean="0"/>
              <a:t>Жасыл орам</a:t>
            </a:r>
            <a:r>
              <a:rPr lang="en-US" sz="1600" dirty="0" smtClean="0"/>
              <a:t>”</a:t>
            </a:r>
            <a:r>
              <a:rPr lang="kk-KZ" sz="1600" dirty="0" smtClean="0"/>
              <a:t> құрылысын салу </a:t>
            </a:r>
          </a:p>
          <a:p>
            <a:endParaRPr lang="kk-KZ" sz="1600" dirty="0" smtClean="0"/>
          </a:p>
          <a:p>
            <a:r>
              <a:rPr lang="kk-KZ" sz="1600" dirty="0" smtClean="0"/>
              <a:t>Астана ребрендингі бағдарламасы, кешенді маркентингтік компания</a:t>
            </a:r>
          </a:p>
          <a:p>
            <a:endParaRPr lang="kk-KZ" sz="1600" dirty="0" smtClean="0"/>
          </a:p>
          <a:p>
            <a:r>
              <a:rPr lang="kk-KZ" sz="1600" dirty="0" smtClean="0"/>
              <a:t>Өңірлік инновациялық жүйелерді құру жоспары</a:t>
            </a:r>
          </a:p>
          <a:p>
            <a:endParaRPr lang="kk-KZ" sz="1600" dirty="0" smtClean="0"/>
          </a:p>
          <a:p>
            <a:r>
              <a:rPr lang="en-US" sz="1600" dirty="0" smtClean="0"/>
              <a:t>“</a:t>
            </a:r>
            <a:r>
              <a:rPr lang="kk-KZ" sz="1600" dirty="0" smtClean="0"/>
              <a:t>Жасыл өсу</a:t>
            </a:r>
            <a:r>
              <a:rPr lang="en-US" sz="1600" dirty="0" smtClean="0"/>
              <a:t>”</a:t>
            </a:r>
            <a:r>
              <a:rPr lang="kk-KZ" sz="1600" dirty="0" smtClean="0"/>
              <a:t> қағидаттарын ұстану</a:t>
            </a:r>
            <a:endParaRPr lang="ru-RU" sz="1600" dirty="0"/>
          </a:p>
        </p:txBody>
      </p:sp>
      <p:pic>
        <p:nvPicPr>
          <p:cNvPr id="5" name="Рисунок 4" descr="exp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214554"/>
            <a:ext cx="5143536" cy="3714776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/>
          </a:bodyPr>
          <a:lstStyle/>
          <a:p>
            <a:r>
              <a:rPr lang="kk-KZ" sz="2400" dirty="0" smtClean="0"/>
              <a:t>Азық</a:t>
            </a:r>
            <a:r>
              <a:rPr lang="en-US" sz="2400" dirty="0" smtClean="0"/>
              <a:t>-</a:t>
            </a:r>
            <a:r>
              <a:rPr lang="kk-KZ" sz="2400" dirty="0" smtClean="0"/>
              <a:t>түлік саласы </a:t>
            </a:r>
            <a:r>
              <a:rPr lang="en-US" sz="2400" dirty="0" smtClean="0"/>
              <a:t>–</a:t>
            </a:r>
            <a:r>
              <a:rPr lang="ru-RU" sz="2400" dirty="0" smtClean="0"/>
              <a:t> </a:t>
            </a:r>
            <a:r>
              <a:rPr lang="kk-KZ" sz="2400" dirty="0" smtClean="0"/>
              <a:t>перспективалы инновациялық кластер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29256" y="2143116"/>
            <a:ext cx="3357586" cy="4181484"/>
          </a:xfrm>
        </p:spPr>
        <p:txBody>
          <a:bodyPr>
            <a:normAutofit/>
          </a:bodyPr>
          <a:lstStyle/>
          <a:p>
            <a:r>
              <a:rPr lang="kk-KZ" sz="1800" dirty="0" smtClean="0"/>
              <a:t>Жайлауда бағылатын мал шарушылығын қалпына келтіру</a:t>
            </a:r>
          </a:p>
          <a:p>
            <a:endParaRPr lang="kk-KZ" sz="1800" dirty="0" smtClean="0"/>
          </a:p>
          <a:p>
            <a:r>
              <a:rPr lang="kk-KZ" sz="1800" dirty="0" smtClean="0"/>
              <a:t>Жайламдарды суландыру инфрақұрылымдарын жаңғырту</a:t>
            </a:r>
            <a:endParaRPr lang="ru-RU" sz="1800" dirty="0"/>
          </a:p>
        </p:txBody>
      </p:sp>
      <p:pic>
        <p:nvPicPr>
          <p:cNvPr id="4" name="Рисунок 3" descr="комбай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071678"/>
            <a:ext cx="4786346" cy="35719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229600" cy="1143000"/>
          </a:xfrm>
        </p:spPr>
        <p:txBody>
          <a:bodyPr>
            <a:normAutofit/>
          </a:bodyPr>
          <a:lstStyle/>
          <a:p>
            <a:r>
              <a:rPr lang="kk-KZ" sz="2400" dirty="0" smtClean="0"/>
              <a:t>Шағын және орта бизнесті дамыту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57818" y="1935480"/>
            <a:ext cx="3571900" cy="4389120"/>
          </a:xfrm>
        </p:spPr>
        <p:txBody>
          <a:bodyPr>
            <a:normAutofit/>
          </a:bodyPr>
          <a:lstStyle/>
          <a:p>
            <a:r>
              <a:rPr lang="kk-KZ" sz="1600" dirty="0" smtClean="0"/>
              <a:t>Бақылаушы органдардың тәуекелдерді </a:t>
            </a:r>
            <a:r>
              <a:rPr lang="ru-RU" sz="1600" dirty="0" smtClean="0"/>
              <a:t>басқару жүйелерін жетілдіру </a:t>
            </a:r>
          </a:p>
          <a:p>
            <a:endParaRPr lang="kk-KZ" sz="1600" dirty="0" smtClean="0"/>
          </a:p>
          <a:p>
            <a:r>
              <a:rPr lang="kk-KZ" sz="1600" dirty="0" smtClean="0"/>
              <a:t>Стратегиялық емес кәсіпорындарды жекешелендіру</a:t>
            </a:r>
          </a:p>
          <a:p>
            <a:endParaRPr lang="kk-KZ" sz="1600" dirty="0" smtClean="0"/>
          </a:p>
          <a:p>
            <a:r>
              <a:rPr lang="kk-KZ" sz="1600" dirty="0" smtClean="0"/>
              <a:t>Әлеуметтік</a:t>
            </a:r>
            <a:r>
              <a:rPr lang="en-US" sz="1600" dirty="0" smtClean="0"/>
              <a:t>-</a:t>
            </a:r>
            <a:r>
              <a:rPr lang="ru-RU" sz="1600" dirty="0" smtClean="0"/>
              <a:t>к</a:t>
            </a:r>
            <a:r>
              <a:rPr lang="kk-KZ" sz="1600" dirty="0" smtClean="0"/>
              <a:t>әсіпкерлік корпорациялардың рөлі мен міндеттерін қайта қарау</a:t>
            </a:r>
          </a:p>
          <a:p>
            <a:endParaRPr lang="kk-KZ" sz="1600" dirty="0" smtClean="0"/>
          </a:p>
          <a:p>
            <a:r>
              <a:rPr lang="en-US" sz="1600" dirty="0" smtClean="0"/>
              <a:t>“</a:t>
            </a:r>
            <a:r>
              <a:rPr lang="kk-KZ" sz="1600" dirty="0" smtClean="0"/>
              <a:t>Бизнестің жолы картасы</a:t>
            </a:r>
            <a:r>
              <a:rPr lang="en-US" sz="1600" dirty="0" smtClean="0"/>
              <a:t>-</a:t>
            </a:r>
            <a:r>
              <a:rPr lang="kk-KZ" sz="1600" dirty="0" smtClean="0"/>
              <a:t>2020</a:t>
            </a:r>
            <a:r>
              <a:rPr lang="en-US" sz="1600" dirty="0" smtClean="0"/>
              <a:t>-</a:t>
            </a:r>
            <a:r>
              <a:rPr lang="kk-KZ" sz="1600" dirty="0" smtClean="0"/>
              <a:t>ны</a:t>
            </a:r>
            <a:r>
              <a:rPr lang="en-US" sz="1600" dirty="0" smtClean="0"/>
              <a:t>”</a:t>
            </a:r>
            <a:r>
              <a:rPr lang="kk-KZ" sz="1600" dirty="0" smtClean="0"/>
              <a:t> көкейкестілендіру</a:t>
            </a:r>
          </a:p>
          <a:p>
            <a:endParaRPr lang="kk-KZ" sz="1600" dirty="0" smtClean="0"/>
          </a:p>
          <a:p>
            <a:r>
              <a:rPr lang="kk-KZ" sz="1600" dirty="0" smtClean="0"/>
              <a:t>Тиісті бизнес инфрақұрылымдар құру</a:t>
            </a:r>
          </a:p>
        </p:txBody>
      </p:sp>
      <p:pic>
        <p:nvPicPr>
          <p:cNvPr id="4" name="Рисунок 3" descr="развитие малого бизнес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071678"/>
            <a:ext cx="4714908" cy="385765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/>
          </a:bodyPr>
          <a:lstStyle/>
          <a:p>
            <a:r>
              <a:rPr lang="kk-KZ" sz="2400" dirty="0" smtClean="0"/>
              <a:t>Қаржы жүйесін нығайту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8" y="1935480"/>
            <a:ext cx="2971792" cy="4389120"/>
          </a:xfrm>
        </p:spPr>
        <p:txBody>
          <a:bodyPr>
            <a:normAutofit/>
          </a:bodyPr>
          <a:lstStyle/>
          <a:p>
            <a:r>
              <a:rPr lang="kk-KZ" sz="1600" dirty="0" smtClean="0"/>
              <a:t>Бірегей зейнетақы қорын құру</a:t>
            </a:r>
          </a:p>
          <a:p>
            <a:endParaRPr lang="kk-KZ" sz="1600" dirty="0" smtClean="0"/>
          </a:p>
          <a:p>
            <a:r>
              <a:rPr lang="kk-KZ" sz="1600" dirty="0" smtClean="0"/>
              <a:t>Банктерді нарықтық қорландыруды нақты экономиканы несиелеуге бағыттау</a:t>
            </a:r>
          </a:p>
          <a:p>
            <a:endParaRPr lang="kk-KZ" sz="1600" dirty="0" smtClean="0"/>
          </a:p>
          <a:p>
            <a:r>
              <a:rPr lang="kk-KZ" sz="1600" dirty="0" smtClean="0"/>
              <a:t>Сақтандыру нарығының ресурстарын тарту</a:t>
            </a:r>
            <a:endParaRPr lang="ru-RU" sz="1600" dirty="0"/>
          </a:p>
        </p:txBody>
      </p:sp>
      <p:pic>
        <p:nvPicPr>
          <p:cNvPr id="4" name="Рисунок 3" descr="финанс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857364"/>
            <a:ext cx="5041917" cy="4071966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/>
          </a:bodyPr>
          <a:lstStyle/>
          <a:p>
            <a:r>
              <a:rPr lang="kk-KZ" sz="2400" dirty="0" smtClean="0"/>
              <a:t>Әлеуметтік жаңғырту процесі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29256" y="1935480"/>
            <a:ext cx="3257544" cy="4389120"/>
          </a:xfrm>
        </p:spPr>
        <p:txBody>
          <a:bodyPr>
            <a:normAutofit/>
          </a:bodyPr>
          <a:lstStyle/>
          <a:p>
            <a:r>
              <a:rPr lang="kk-KZ" sz="1600" dirty="0" smtClean="0"/>
              <a:t>Өзін өзі жұмыспен қамтыған халықты экономиканың нақты секторларына тарту</a:t>
            </a:r>
          </a:p>
          <a:p>
            <a:endParaRPr lang="kk-KZ" sz="1600" dirty="0" smtClean="0"/>
          </a:p>
          <a:p>
            <a:r>
              <a:rPr lang="kk-KZ" sz="1600" dirty="0" smtClean="0"/>
              <a:t>Заңсыз сыртқы көші</a:t>
            </a:r>
            <a:r>
              <a:rPr lang="en-US" sz="1600" dirty="0" smtClean="0"/>
              <a:t>-</a:t>
            </a:r>
            <a:r>
              <a:rPr lang="kk-KZ" sz="1600" dirty="0" smtClean="0"/>
              <a:t>қонды бақылау және қған қарсы тұру жұмыстарын күшейту </a:t>
            </a:r>
          </a:p>
          <a:p>
            <a:endParaRPr lang="kk-KZ" sz="1600" dirty="0" smtClean="0"/>
          </a:p>
          <a:p>
            <a:r>
              <a:rPr lang="kk-KZ" sz="1600" dirty="0" smtClean="0"/>
              <a:t>Әлеуметтік сақтандыру жүйесін дамыту</a:t>
            </a:r>
          </a:p>
          <a:p>
            <a:endParaRPr lang="kk-KZ" sz="1600" dirty="0" smtClean="0"/>
          </a:p>
          <a:p>
            <a:r>
              <a:rPr lang="kk-KZ" sz="1600" dirty="0" smtClean="0"/>
              <a:t>Әлеуметтік дамудың жалпыұлттық тұжырымдамасы </a:t>
            </a:r>
          </a:p>
          <a:p>
            <a:endParaRPr lang="kk-KZ" sz="1600" dirty="0" smtClean="0"/>
          </a:p>
          <a:p>
            <a:endParaRPr lang="ru-RU" sz="1600" dirty="0"/>
          </a:p>
        </p:txBody>
      </p:sp>
      <p:pic>
        <p:nvPicPr>
          <p:cNvPr id="4" name="Рисунок 3" descr="социальная сфер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071678"/>
            <a:ext cx="4714908" cy="379095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</TotalTime>
  <Words>239</Words>
  <PresentationFormat>Экран (4:3)</PresentationFormat>
  <Paragraphs>61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14 декабря 2012 г.</vt:lpstr>
      <vt:lpstr>Қазақстанның болашақтағы орны мен рөлі «Қазақстан-2050» стратегиясының сәтті іске асырылуына байланысты. </vt:lpstr>
      <vt:lpstr>ҚАЗАҚСТАН ДАМУЫНЫҢ  ШЕШУШІ ВЕКТОРЛАРЫ</vt:lpstr>
      <vt:lpstr>Инфрақұрылымның дамуы – ұлттық экономиканың табысы мен перспективалығының кепілі</vt:lpstr>
      <vt:lpstr>Expo – 2012 инновациялық экономиканы дамытудың маңызды катализаторы</vt:lpstr>
      <vt:lpstr>Азық-түлік саласы – перспективалы инновациялық кластер</vt:lpstr>
      <vt:lpstr>Шағын және орта бизнесті дамыту</vt:lpstr>
      <vt:lpstr>Қаржы жүйесін нығайту</vt:lpstr>
      <vt:lpstr>Әлеуметтік жаңғырту процесі</vt:lpstr>
      <vt:lpstr>Әкімшілік реформа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ҚАЗАҚСТАН ДАМУЫНЫҢ  ШЕШУШІ ВЕКТОРЛАРЫ</dc:title>
  <dc:creator>654</dc:creator>
  <cp:lastModifiedBy>654</cp:lastModifiedBy>
  <cp:revision>6</cp:revision>
  <dcterms:created xsi:type="dcterms:W3CDTF">2013-02-14T06:00:21Z</dcterms:created>
  <dcterms:modified xsi:type="dcterms:W3CDTF">2013-02-14T06:58:08Z</dcterms:modified>
</cp:coreProperties>
</file>