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74" r:id="rId2"/>
    <p:sldId id="260" r:id="rId3"/>
    <p:sldId id="261" r:id="rId4"/>
    <p:sldId id="257" r:id="rId5"/>
    <p:sldId id="258" r:id="rId6"/>
    <p:sldId id="259" r:id="rId7"/>
    <p:sldId id="275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5907"/>
    <a:srgbClr val="E7FDE5"/>
    <a:srgbClr val="FF00FF"/>
    <a:srgbClr val="FF0000"/>
    <a:srgbClr val="FFFF00"/>
    <a:srgbClr val="FBF3CD"/>
    <a:srgbClr val="FDF9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123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24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125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5126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5127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5128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5129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0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1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2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3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134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135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5136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37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38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39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40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41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14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4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144" name="Rectangle 2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145" name="Rectangle 2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42BF55D-C15B-4F57-B7E7-73327693DEE0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146" name="Rectangle 2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EEB13-A351-4735-96F7-D10452683F5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E1EC97-A846-40EC-AE6D-FAE89F03E44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D353DE8-548B-43B1-B8BC-8EB3514CFC2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DD026D-2CA9-4B80-B31E-B3BCE706256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1BF7C5-826C-4AFC-A201-023B885A811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E7CD68-1800-4AC0-A196-4FA9FF234B5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770BD6-6CF5-440B-9733-8EB543A3B6A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A56833-FFBB-4FFA-8D7C-EF90C42248A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3CCEC0-CEB4-4EBC-AD7F-97DA0DC1B3C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BF4765-B498-4E03-A7A2-08B51C05F35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502C16-3391-4872-BFC1-8EA9002A8C7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101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410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4104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4105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06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07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08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09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11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111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4112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3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4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5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6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117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11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119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12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412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412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EB0AABF0-3506-4547-BD43-6784BCC163A3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7" y="1643050"/>
            <a:ext cx="81439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88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Менің отбасым</a:t>
            </a:r>
            <a:endParaRPr lang="ru-RU" sz="8800" dirty="0">
              <a:solidFill>
                <a:schemeClr val="hlin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Жаңылтпашты </a:t>
            </a:r>
            <a:r>
              <a:rPr lang="kk-KZ" sz="7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мәнерлеп оқы.</a:t>
            </a:r>
            <a:endParaRPr lang="ru-RU" sz="7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kk-KZ" dirty="0"/>
              <a:t> </a:t>
            </a:r>
          </a:p>
          <a:p>
            <a:pPr algn="ctr">
              <a:buFontTx/>
              <a:buNone/>
            </a:pPr>
            <a:endParaRPr lang="kk-KZ" dirty="0"/>
          </a:p>
          <a:p>
            <a:pPr algn="ctr">
              <a:buFontTx/>
              <a:buNone/>
            </a:pPr>
            <a:r>
              <a:rPr lang="kk-KZ" sz="6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Шеше</a:t>
            </a:r>
            <a:r>
              <a:rPr lang="kk-KZ" sz="6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неше </a:t>
            </a:r>
            <a:r>
              <a:rPr lang="kk-KZ" sz="6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кесе</a:t>
            </a:r>
          </a:p>
          <a:p>
            <a:pPr algn="ctr">
              <a:buFontTx/>
              <a:buNone/>
            </a:pPr>
            <a:r>
              <a:rPr lang="kk-KZ" sz="6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Сынды кеше?</a:t>
            </a:r>
            <a:endParaRPr lang="ru-RU" sz="6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260350"/>
            <a:ext cx="8229600" cy="1439863"/>
          </a:xfrm>
        </p:spPr>
        <p:txBody>
          <a:bodyPr/>
          <a:lstStyle/>
          <a:p>
            <a:r>
              <a:rPr lang="kk-KZ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Сөз тіркестерін құрыңдар.</a:t>
            </a:r>
            <a:endParaRPr lang="ru-RU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84213" y="1773238"/>
            <a:ext cx="7920037" cy="3960812"/>
          </a:xfrm>
        </p:spPr>
        <p:txBody>
          <a:bodyPr/>
          <a:lstStyle/>
          <a:p>
            <a:r>
              <a:rPr lang="kk-KZ" sz="6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Зат есім  + зат есім</a:t>
            </a:r>
          </a:p>
          <a:p>
            <a:r>
              <a:rPr lang="kk-KZ" sz="6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Сын есім + зат есім</a:t>
            </a:r>
          </a:p>
          <a:p>
            <a:r>
              <a:rPr lang="kk-KZ" sz="6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Зат есім + етістік </a:t>
            </a:r>
          </a:p>
          <a:p>
            <a:r>
              <a:rPr lang="kk-KZ" sz="6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Есімдік + зат есім</a:t>
            </a:r>
            <a:endParaRPr lang="ru-RU" sz="6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0"/>
            <a:ext cx="8229600" cy="1412875"/>
          </a:xfrm>
        </p:spPr>
        <p:txBody>
          <a:bodyPr/>
          <a:lstStyle/>
          <a:p>
            <a:r>
              <a:rPr lang="ru-RU" sz="6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kk-KZ" sz="6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өз тіркестерімен сөйлем құра.</a:t>
            </a:r>
            <a:endParaRPr lang="ru-RU" sz="6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11188" y="1628775"/>
            <a:ext cx="8353425" cy="4895850"/>
          </a:xfrm>
        </p:spPr>
        <p:txBody>
          <a:bodyPr/>
          <a:lstStyle/>
          <a:p>
            <a:endParaRPr lang="kk-KZ" dirty="0"/>
          </a:p>
          <a:p>
            <a:r>
              <a:rPr lang="kk-KZ" sz="72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Менің әкем,менің анам,тату отбасы.</a:t>
            </a:r>
            <a:endParaRPr lang="ru-RU" sz="72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 sz="5400" dirty="0">
                <a:latin typeface="Times New Roman" pitchFamily="18" charset="0"/>
                <a:cs typeface="Times New Roman" pitchFamily="18" charset="0"/>
              </a:rPr>
              <a:t>Үндестік заңы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kk-KZ" sz="4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Жуан сөздер</a:t>
            </a:r>
            <a:r>
              <a:rPr lang="kk-KZ" sz="4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Tx/>
              <a:buNone/>
            </a:pPr>
            <a:r>
              <a:rPr lang="kk-KZ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Ата </a:t>
            </a:r>
            <a:r>
              <a:rPr lang="ru-RU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лар</a:t>
            </a:r>
          </a:p>
          <a:p>
            <a:pPr>
              <a:buFontTx/>
              <a:buNone/>
            </a:pPr>
            <a:r>
              <a:rPr lang="kk-KZ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Апа - лар</a:t>
            </a:r>
          </a:p>
          <a:p>
            <a:pPr>
              <a:buFontTx/>
              <a:buNone/>
            </a:pPr>
            <a:r>
              <a:rPr lang="kk-KZ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Аға - ға</a:t>
            </a:r>
          </a:p>
          <a:p>
            <a:pPr>
              <a:buFontTx/>
              <a:buNone/>
            </a:pPr>
            <a:r>
              <a:rPr lang="kk-KZ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Қарындасым -а</a:t>
            </a:r>
          </a:p>
          <a:p>
            <a:pPr>
              <a:buFontTx/>
              <a:buNone/>
            </a:pP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11270" name="Picture 6" descr="j0216724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859338" y="1125538"/>
            <a:ext cx="3673475" cy="482441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 sz="6600" dirty="0">
                <a:latin typeface="Times New Roman" pitchFamily="18" charset="0"/>
                <a:cs typeface="Times New Roman" pitchFamily="18" charset="0"/>
              </a:rPr>
              <a:t>Үндестік заңы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4282" y="1142984"/>
            <a:ext cx="4281518" cy="4953016"/>
          </a:xfrm>
        </p:spPr>
        <p:txBody>
          <a:bodyPr/>
          <a:lstStyle/>
          <a:p>
            <a:r>
              <a:rPr lang="kk-KZ" sz="4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Жіңішке сөздер</a:t>
            </a:r>
          </a:p>
          <a:p>
            <a:pPr>
              <a:buFontTx/>
              <a:buNone/>
            </a:pPr>
            <a:r>
              <a:rPr lang="kk-KZ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Әже </a:t>
            </a:r>
            <a:r>
              <a:rPr lang="ru-RU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лер</a:t>
            </a:r>
          </a:p>
          <a:p>
            <a:pPr>
              <a:buFontTx/>
              <a:buNone/>
            </a:pPr>
            <a:r>
              <a:rPr lang="kk-KZ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Әке -ге</a:t>
            </a:r>
          </a:p>
          <a:p>
            <a:pPr>
              <a:buFontTx/>
              <a:buNone/>
            </a:pPr>
            <a:r>
              <a:rPr lang="kk-KZ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Немере - дің</a:t>
            </a:r>
          </a:p>
          <a:p>
            <a:pPr>
              <a:buFontTx/>
              <a:buNone/>
            </a:pPr>
            <a:r>
              <a:rPr lang="kk-KZ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Шеше - нің</a:t>
            </a:r>
          </a:p>
          <a:p>
            <a:pPr>
              <a:buFontTx/>
              <a:buNone/>
            </a:pPr>
            <a:r>
              <a:rPr lang="kk-KZ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Іні -лер </a:t>
            </a:r>
          </a:p>
          <a:p>
            <a:pPr>
              <a:buFontTx/>
              <a:buNone/>
            </a:pPr>
            <a:endParaRPr lang="kk-KZ" sz="3600" dirty="0">
              <a:solidFill>
                <a:srgbClr val="FF0000"/>
              </a:solidFill>
            </a:endParaRPr>
          </a:p>
          <a:p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13319" name="Picture 7" descr="j0186348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0" y="1196975"/>
            <a:ext cx="4248150" cy="489585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Жаңа сөздер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kk-KZ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Сіңлі </a:t>
            </a:r>
          </a:p>
          <a:p>
            <a:r>
              <a:rPr lang="kk-KZ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Қарындас</a:t>
            </a:r>
          </a:p>
          <a:p>
            <a:r>
              <a:rPr lang="kk-KZ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Іні</a:t>
            </a:r>
          </a:p>
          <a:p>
            <a:r>
              <a:rPr lang="kk-KZ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Жақын</a:t>
            </a:r>
          </a:p>
          <a:p>
            <a:r>
              <a:rPr lang="kk-KZ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Бауырмал</a:t>
            </a:r>
          </a:p>
          <a:p>
            <a:r>
              <a:rPr lang="kk-KZ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Қимас жақын</a:t>
            </a:r>
          </a:p>
          <a:p>
            <a:r>
              <a:rPr lang="kk-KZ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Қамқоршы </a:t>
            </a:r>
          </a:p>
          <a:p>
            <a:r>
              <a:rPr lang="kk-KZ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Пісіру </a:t>
            </a:r>
            <a:r>
              <a:rPr lang="kk-KZ" sz="3600" dirty="0">
                <a:solidFill>
                  <a:srgbClr val="FF0000"/>
                </a:solidFill>
              </a:rPr>
              <a:t>  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kk-KZ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Орталық </a:t>
            </a:r>
          </a:p>
          <a:p>
            <a:r>
              <a:rPr lang="kk-KZ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Қабатты үй</a:t>
            </a:r>
          </a:p>
          <a:p>
            <a:r>
              <a:rPr lang="kk-KZ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Дәстүр</a:t>
            </a:r>
          </a:p>
          <a:p>
            <a:r>
              <a:rPr lang="kk-KZ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Тату</a:t>
            </a:r>
          </a:p>
          <a:p>
            <a:r>
              <a:rPr lang="kk-KZ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Құрмет көрсету</a:t>
            </a:r>
          </a:p>
          <a:p>
            <a:r>
              <a:rPr lang="kk-KZ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Бірге</a:t>
            </a:r>
          </a:p>
          <a:p>
            <a:r>
              <a:rPr lang="kk-KZ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Қарсы алу</a:t>
            </a:r>
          </a:p>
          <a:p>
            <a:r>
              <a:rPr lang="kk-KZ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Тұру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 sz="5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Қазақ тіліне тән дыбыстарды </a:t>
            </a:r>
            <a:r>
              <a:rPr lang="kk-KZ" sz="5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көрсетіңіз.</a:t>
            </a:r>
            <a:endParaRPr lang="ru-RU" sz="5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85860"/>
            <a:ext cx="8229600" cy="5572140"/>
          </a:xfrm>
        </p:spPr>
        <p:txBody>
          <a:bodyPr/>
          <a:lstStyle/>
          <a:p>
            <a:pPr>
              <a:buNone/>
            </a:pPr>
            <a:r>
              <a:rPr lang="kk-KZ" sz="44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Әке </a:t>
            </a:r>
          </a:p>
          <a:p>
            <a:pPr>
              <a:buNone/>
            </a:pPr>
            <a:r>
              <a:rPr lang="kk-KZ" sz="44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Аға</a:t>
            </a:r>
          </a:p>
          <a:p>
            <a:pPr>
              <a:buFontTx/>
              <a:buNone/>
            </a:pPr>
            <a:r>
              <a:rPr lang="kk-KZ" sz="44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Менің әпкем</a:t>
            </a:r>
          </a:p>
          <a:p>
            <a:pPr>
              <a:buFontTx/>
              <a:buNone/>
            </a:pPr>
            <a:r>
              <a:rPr lang="kk-KZ" sz="44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Әкесінің ұлы </a:t>
            </a:r>
          </a:p>
          <a:p>
            <a:pPr>
              <a:buFontTx/>
              <a:buNone/>
            </a:pPr>
            <a:r>
              <a:rPr lang="kk-KZ" sz="44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Анасының қызы</a:t>
            </a:r>
          </a:p>
          <a:p>
            <a:pPr>
              <a:buFontTx/>
              <a:buNone/>
            </a:pPr>
            <a:r>
              <a:rPr lang="kk-KZ" sz="44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Әжесінің немересі</a:t>
            </a:r>
          </a:p>
          <a:p>
            <a:pPr>
              <a:buFontTx/>
              <a:buNone/>
            </a:pPr>
            <a:r>
              <a:rPr lang="kk-KZ" sz="44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Атасының еркесі</a:t>
            </a:r>
          </a:p>
          <a:p>
            <a:pPr>
              <a:buFontTx/>
              <a:buNone/>
            </a:pPr>
            <a:endParaRPr lang="kk-KZ" sz="4000" dirty="0">
              <a:solidFill>
                <a:srgbClr val="FF00FF"/>
              </a:solidFill>
            </a:endParaRPr>
          </a:p>
          <a:p>
            <a:pPr>
              <a:buFontTx/>
              <a:buNone/>
            </a:pPr>
            <a:endParaRPr lang="kk-KZ" sz="4000" dirty="0">
              <a:solidFill>
                <a:srgbClr val="FF00FF"/>
              </a:solidFill>
            </a:endParaRPr>
          </a:p>
          <a:p>
            <a:endParaRPr lang="kk-KZ" sz="4000" dirty="0">
              <a:solidFill>
                <a:srgbClr val="FF00FF"/>
              </a:solidFill>
            </a:endParaRPr>
          </a:p>
          <a:p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 sz="5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Сөздерді оқып,аударыңдар.</a:t>
            </a:r>
            <a:endParaRPr lang="ru-RU" sz="5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kk-K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Әкем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kk-K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Шешем                қуанады.</a:t>
            </a:r>
          </a:p>
          <a:p>
            <a:pPr>
              <a:lnSpc>
                <a:spcPct val="90000"/>
              </a:lnSpc>
              <a:buFontTx/>
              <a:buNone/>
            </a:pPr>
            <a:endParaRPr lang="kk-KZ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kk-K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Атам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kk-K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Әжем          қалада(ауылда) тұрады.</a:t>
            </a:r>
          </a:p>
          <a:p>
            <a:pPr>
              <a:lnSpc>
                <a:spcPct val="90000"/>
              </a:lnSpc>
              <a:buFontTx/>
              <a:buNone/>
            </a:pPr>
            <a:endParaRPr lang="kk-KZ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kk-K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Қарындасым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kk-KZ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Інім                             оқиды.</a:t>
            </a:r>
          </a:p>
          <a:p>
            <a:pPr>
              <a:lnSpc>
                <a:spcPct val="90000"/>
              </a:lnSpc>
              <a:buFontTx/>
              <a:buNone/>
            </a:pPr>
            <a:endParaRPr lang="kk-KZ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kk-KZ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endParaRPr lang="ru-RU" dirty="0"/>
          </a:p>
        </p:txBody>
      </p:sp>
      <p:sp>
        <p:nvSpPr>
          <p:cNvPr id="10246" name="Line 6"/>
          <p:cNvSpPr>
            <a:spLocks noChangeShapeType="1"/>
          </p:cNvSpPr>
          <p:nvPr/>
        </p:nvSpPr>
        <p:spPr bwMode="auto">
          <a:xfrm flipH="1" flipV="1">
            <a:off x="1908175" y="1989138"/>
            <a:ext cx="1655763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47" name="Line 7"/>
          <p:cNvSpPr>
            <a:spLocks noChangeShapeType="1"/>
          </p:cNvSpPr>
          <p:nvPr/>
        </p:nvSpPr>
        <p:spPr bwMode="auto">
          <a:xfrm flipH="1">
            <a:off x="2339975" y="2565400"/>
            <a:ext cx="1223963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48" name="Line 8"/>
          <p:cNvSpPr>
            <a:spLocks noChangeShapeType="1"/>
          </p:cNvSpPr>
          <p:nvPr/>
        </p:nvSpPr>
        <p:spPr bwMode="auto">
          <a:xfrm flipH="1" flipV="1">
            <a:off x="1619250" y="3716338"/>
            <a:ext cx="1081088" cy="4333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 flipH="1">
            <a:off x="1619250" y="4149725"/>
            <a:ext cx="1081088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0" name="Line 10"/>
          <p:cNvSpPr>
            <a:spLocks noChangeShapeType="1"/>
          </p:cNvSpPr>
          <p:nvPr/>
        </p:nvSpPr>
        <p:spPr bwMode="auto">
          <a:xfrm flipH="1" flipV="1">
            <a:off x="3059113" y="5084763"/>
            <a:ext cx="144145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1" name="Line 11"/>
          <p:cNvSpPr>
            <a:spLocks noChangeShapeType="1"/>
          </p:cNvSpPr>
          <p:nvPr/>
        </p:nvSpPr>
        <p:spPr bwMode="auto">
          <a:xfrm flipH="1">
            <a:off x="1547813" y="5589588"/>
            <a:ext cx="2952750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5" y="2357430"/>
            <a:ext cx="83582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7200" dirty="0" smtClean="0">
                <a:latin typeface="Times New Roman" pitchFamily="18" charset="0"/>
                <a:cs typeface="Times New Roman" pitchFamily="18" charset="0"/>
              </a:rPr>
              <a:t>Отбасы мүшелері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333375"/>
            <a:ext cx="8229600" cy="1150938"/>
          </a:xfrm>
        </p:spPr>
        <p:txBody>
          <a:bodyPr/>
          <a:lstStyle/>
          <a:p>
            <a:r>
              <a:rPr lang="kk-KZ" sz="48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Көп нүктенің орнына керекті сөздерді қойып жазыңдар.</a:t>
            </a:r>
            <a:endParaRPr lang="ru-RU" sz="48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39750" y="1773238"/>
            <a:ext cx="8280400" cy="489585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kk-KZ" sz="3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kk-KZ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Менің отбасым</a:t>
            </a:r>
            <a:endParaRPr lang="kk-KZ" sz="3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</a:pPr>
            <a:r>
              <a:rPr lang="kk-KZ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Менің отбасымда ... адам бар.Олар ..., ..., ..., ... және мен. Сіңлім,інім бар(жок ). Менің әкем </a:t>
            </a:r>
            <a:r>
              <a:rPr lang="ru-RU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... . Анам </a:t>
            </a:r>
            <a:r>
              <a:rPr lang="ru-RU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... .</a:t>
            </a:r>
          </a:p>
          <a:p>
            <a:pPr algn="l">
              <a:lnSpc>
                <a:spcPct val="90000"/>
              </a:lnSpc>
            </a:pPr>
            <a:r>
              <a:rPr lang="kk-KZ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Ағам </a:t>
            </a:r>
            <a:r>
              <a:rPr lang="ru-RU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... . Атам </a:t>
            </a:r>
            <a:r>
              <a:rPr lang="ru-RU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 … . Мен – </a:t>
            </a:r>
            <a:r>
              <a:rPr lang="kk-KZ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оқушымын. Мен ағамның қарындасымын. Біздің отбасы өте тату. </a:t>
            </a:r>
          </a:p>
          <a:p>
            <a:pPr algn="l">
              <a:lnSpc>
                <a:spcPct val="90000"/>
              </a:lnSpc>
            </a:pPr>
            <a:r>
              <a:rPr lang="kk-KZ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333375"/>
            <a:ext cx="8229600" cy="1582738"/>
          </a:xfrm>
        </p:spPr>
        <p:txBody>
          <a:bodyPr/>
          <a:lstStyle/>
          <a:p>
            <a:r>
              <a:rPr lang="kk-KZ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Менің </a:t>
            </a:r>
            <a:r>
              <a:rPr lang="kk-KZ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пәтерім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8313" y="2205038"/>
            <a:ext cx="8496300" cy="3887787"/>
          </a:xfrm>
        </p:spPr>
        <p:txBody>
          <a:bodyPr/>
          <a:lstStyle/>
          <a:p>
            <a:pPr algn="just"/>
            <a:r>
              <a:rPr lang="kk-KZ" sz="4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Біздің үй қаланың орталығында .... Ол ... қабатты  үй. Біздің пәтеріміз ... қабатта. Біздің пәтерімізде ... бөлме бар. Үйіміз жарық және кең.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Вершина горы">
  <a:themeElements>
    <a:clrScheme name="Вершина горы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Вершина горы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Вершина горы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396</TotalTime>
  <Words>215</Words>
  <Application>Microsoft Office PowerPoint</Application>
  <PresentationFormat>Экран (4:3)</PresentationFormat>
  <Paragraphs>73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Вершина горы</vt:lpstr>
      <vt:lpstr>Презентация PowerPoint</vt:lpstr>
      <vt:lpstr>Үндестік заңы</vt:lpstr>
      <vt:lpstr>Үндестік заңы</vt:lpstr>
      <vt:lpstr>Жаңа сөздер </vt:lpstr>
      <vt:lpstr>Қазақ тіліне тән дыбыстарды көрсетіңіз.</vt:lpstr>
      <vt:lpstr>Сөздерді оқып,аударыңдар.</vt:lpstr>
      <vt:lpstr>Презентация PowerPoint</vt:lpstr>
      <vt:lpstr>Көп нүктенің орнына керекті сөздерді қойып жазыңдар.</vt:lpstr>
      <vt:lpstr>Менің пәтерім</vt:lpstr>
      <vt:lpstr> Жаңылтпашты мәнерлеп оқы.</vt:lpstr>
      <vt:lpstr>Сөз тіркестерін құрыңдар.</vt:lpstr>
      <vt:lpstr> Сөз тіркестерімен сөйлем құра.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Қыркүйектің жиырмасы</dc:title>
  <dc:creator>adam</dc:creator>
  <cp:lastModifiedBy>1</cp:lastModifiedBy>
  <cp:revision>33</cp:revision>
  <dcterms:created xsi:type="dcterms:W3CDTF">2010-09-19T07:00:25Z</dcterms:created>
  <dcterms:modified xsi:type="dcterms:W3CDTF">2013-02-25T05:25:53Z</dcterms:modified>
</cp:coreProperties>
</file>