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4" r:id="rId2"/>
    <p:sldId id="260" r:id="rId3"/>
    <p:sldId id="261" r:id="rId4"/>
    <p:sldId id="257" r:id="rId5"/>
    <p:sldId id="258" r:id="rId6"/>
    <p:sldId id="259" r:id="rId7"/>
    <p:sldId id="275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5907"/>
    <a:srgbClr val="E7FDE5"/>
    <a:srgbClr val="FF00FF"/>
    <a:srgbClr val="FF0000"/>
    <a:srgbClr val="FFFF00"/>
    <a:srgbClr val="FBF3CD"/>
    <a:srgbClr val="FDF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42BF55D-C15B-4F57-B7E7-73327693DEE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EEB13-A351-4735-96F7-D10452683F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1EC97-A846-40EC-AE6D-FAE89F03E4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D353DE8-548B-43B1-B8BC-8EB3514CFC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D026D-2CA9-4B80-B31E-B3BCE70625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BF7C5-826C-4AFC-A201-023B885A81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7CD68-1800-4AC0-A196-4FA9FF234B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70BD6-6CF5-440B-9733-8EB543A3B6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56833-FFBB-4FFA-8D7C-EF90C42248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CCEC0-CEB4-4EBC-AD7F-97DA0DC1B3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F4765-B498-4E03-A7A2-08B51C05F3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02C16-3391-4872-BFC1-8EA9002A8C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B0AABF0-3506-4547-BD43-6784BCC163A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7" y="1643050"/>
            <a:ext cx="81439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88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Менің отбасым</a:t>
            </a:r>
            <a:endParaRPr lang="ru-RU" sz="8800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Жаңылтпашты </a:t>
            </a:r>
            <a:r>
              <a:rPr lang="kk-KZ" sz="7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мәнерлеп оқы.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kk-KZ" dirty="0"/>
              <a:t> </a:t>
            </a:r>
          </a:p>
          <a:p>
            <a:pPr algn="ctr">
              <a:buFontTx/>
              <a:buNone/>
            </a:pPr>
            <a:endParaRPr lang="kk-KZ" dirty="0"/>
          </a:p>
          <a:p>
            <a:pPr algn="ctr">
              <a:buFontTx/>
              <a:buNone/>
            </a:pPr>
            <a:r>
              <a:rPr lang="kk-KZ" sz="6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Шеше</a:t>
            </a:r>
            <a:r>
              <a:rPr lang="kk-KZ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неше </a:t>
            </a:r>
            <a:r>
              <a:rPr lang="kk-KZ" sz="6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кесе</a:t>
            </a:r>
          </a:p>
          <a:p>
            <a:pPr algn="ctr">
              <a:buFontTx/>
              <a:buNone/>
            </a:pPr>
            <a:r>
              <a:rPr lang="kk-KZ" sz="6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Сынды кеше?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60350"/>
            <a:ext cx="8229600" cy="1439863"/>
          </a:xfrm>
        </p:spPr>
        <p:txBody>
          <a:bodyPr/>
          <a:lstStyle/>
          <a:p>
            <a:r>
              <a:rPr lang="kk-KZ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Сөз тіркестерін құрыңдар.</a:t>
            </a:r>
            <a:endParaRPr lang="ru-RU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773238"/>
            <a:ext cx="7920037" cy="3960812"/>
          </a:xfrm>
        </p:spPr>
        <p:txBody>
          <a:bodyPr/>
          <a:lstStyle/>
          <a:p>
            <a:r>
              <a:rPr lang="kk-KZ" sz="6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Зат есім  + зат есім</a:t>
            </a:r>
          </a:p>
          <a:p>
            <a:r>
              <a:rPr lang="kk-KZ" sz="6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Сын есім + зат есім</a:t>
            </a:r>
          </a:p>
          <a:p>
            <a:r>
              <a:rPr lang="kk-KZ" sz="6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Зат есім + етістік </a:t>
            </a:r>
          </a:p>
          <a:p>
            <a:r>
              <a:rPr lang="kk-KZ" sz="6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Есімдік + зат есім</a:t>
            </a:r>
            <a:endParaRPr lang="ru-RU" sz="6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9600" cy="1412875"/>
          </a:xfrm>
        </p:spPr>
        <p:txBody>
          <a:bodyPr/>
          <a:lstStyle/>
          <a:p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6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өз тіркестерімен сөйлем құра.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628775"/>
            <a:ext cx="8353425" cy="4895850"/>
          </a:xfrm>
        </p:spPr>
        <p:txBody>
          <a:bodyPr/>
          <a:lstStyle/>
          <a:p>
            <a:endParaRPr lang="kk-KZ" dirty="0"/>
          </a:p>
          <a:p>
            <a:r>
              <a:rPr lang="kk-KZ" sz="7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Менің әкем,менің анам,тату отбасы.</a:t>
            </a:r>
            <a:endParaRPr lang="ru-RU" sz="7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400" dirty="0">
                <a:latin typeface="Times New Roman" pitchFamily="18" charset="0"/>
                <a:cs typeface="Times New Roman" pitchFamily="18" charset="0"/>
              </a:rPr>
              <a:t>Үндестік заңы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kk-KZ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Жуан сөздер</a:t>
            </a:r>
            <a:r>
              <a:rPr lang="kk-KZ" sz="4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 </a:t>
            </a:r>
            <a:r>
              <a:rPr lang="ru-RU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лар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Апа - лар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Аға - ға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Қарындасым -а</a:t>
            </a:r>
          </a:p>
          <a:p>
            <a:pPr>
              <a:buFontTx/>
              <a:buNone/>
            </a:pP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1270" name="Picture 6" descr="j021672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59338" y="1125538"/>
            <a:ext cx="3673475" cy="48244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6600" dirty="0">
                <a:latin typeface="Times New Roman" pitchFamily="18" charset="0"/>
                <a:cs typeface="Times New Roman" pitchFamily="18" charset="0"/>
              </a:rPr>
              <a:t>Үндестік заңы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1142984"/>
            <a:ext cx="4281518" cy="4953016"/>
          </a:xfrm>
        </p:spPr>
        <p:txBody>
          <a:bodyPr/>
          <a:lstStyle/>
          <a:p>
            <a:r>
              <a:rPr lang="kk-KZ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Жіңішке сөздер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Әже </a:t>
            </a:r>
            <a:r>
              <a:rPr lang="ru-RU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лер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Әке -ге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Немере - дің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Шеше - нің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Іні -лер </a:t>
            </a:r>
          </a:p>
          <a:p>
            <a:pPr>
              <a:buFontTx/>
              <a:buNone/>
            </a:pPr>
            <a:endParaRPr lang="kk-KZ" sz="3600" dirty="0">
              <a:solidFill>
                <a:srgbClr val="FF0000"/>
              </a:solidFill>
            </a:endParaRPr>
          </a:p>
          <a:p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13319" name="Picture 7" descr="j0186348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196975"/>
            <a:ext cx="4248150" cy="48958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Жаңа сөздер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Сіңлі 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Қарындас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Іні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Жақын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Бауырмал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Қимас жақын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 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Пісіру </a:t>
            </a:r>
            <a:r>
              <a:rPr lang="kk-KZ" sz="3600" dirty="0">
                <a:solidFill>
                  <a:srgbClr val="FF0000"/>
                </a:solidFill>
              </a:rPr>
              <a:t> 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Орталық 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Қабатты үй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Дәстүр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Тату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Құрмет көрсету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Бірге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Қарсы алу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Тұру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Қазақ тіліне тән дыбыстарды </a:t>
            </a:r>
            <a:r>
              <a:rPr lang="kk-KZ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көрсетіңіз.</a:t>
            </a:r>
            <a:endParaRPr lang="ru-RU" sz="5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0"/>
            <a:ext cx="8229600" cy="5572140"/>
          </a:xfrm>
        </p:spPr>
        <p:txBody>
          <a:bodyPr/>
          <a:lstStyle/>
          <a:p>
            <a:pPr>
              <a:buNone/>
            </a:pPr>
            <a:r>
              <a:rPr lang="kk-KZ" sz="4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Әке </a:t>
            </a:r>
          </a:p>
          <a:p>
            <a:pPr>
              <a:buNone/>
            </a:pPr>
            <a:r>
              <a:rPr lang="kk-KZ" sz="4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Аға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Менің әпкем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Әкесінің ұлы 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Анасының қызы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Әжесінің немересі</a:t>
            </a:r>
          </a:p>
          <a:p>
            <a:pPr>
              <a:buFontTx/>
              <a:buNone/>
            </a:pPr>
            <a:r>
              <a:rPr lang="kk-KZ" sz="4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Атасының еркесі</a:t>
            </a:r>
          </a:p>
          <a:p>
            <a:pPr>
              <a:buFontTx/>
              <a:buNone/>
            </a:pPr>
            <a:endParaRPr lang="kk-KZ" sz="4000" dirty="0">
              <a:solidFill>
                <a:srgbClr val="FF00FF"/>
              </a:solidFill>
            </a:endParaRPr>
          </a:p>
          <a:p>
            <a:pPr>
              <a:buFontTx/>
              <a:buNone/>
            </a:pPr>
            <a:endParaRPr lang="kk-KZ" sz="4000" dirty="0">
              <a:solidFill>
                <a:srgbClr val="FF00FF"/>
              </a:solidFill>
            </a:endParaRPr>
          </a:p>
          <a:p>
            <a:endParaRPr lang="kk-KZ" sz="4000" dirty="0">
              <a:solidFill>
                <a:srgbClr val="FF00FF"/>
              </a:solidFill>
            </a:endParaRP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Сөздерді оқып,аударыңдар.</a:t>
            </a:r>
            <a:endParaRPr lang="ru-RU" sz="5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Әкем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Шешем                қуанады.</a:t>
            </a:r>
          </a:p>
          <a:p>
            <a:pPr>
              <a:lnSpc>
                <a:spcPct val="90000"/>
              </a:lnSpc>
              <a:buFontTx/>
              <a:buNone/>
            </a:pPr>
            <a:endParaRPr lang="kk-K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Атам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Әжем          қалада(ауылда) тұрады.</a:t>
            </a:r>
          </a:p>
          <a:p>
            <a:pPr>
              <a:lnSpc>
                <a:spcPct val="90000"/>
              </a:lnSpc>
              <a:buFontTx/>
              <a:buNone/>
            </a:pPr>
            <a:endParaRPr lang="kk-K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Қарындасым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Інім                             оқиды.</a:t>
            </a:r>
          </a:p>
          <a:p>
            <a:pPr>
              <a:lnSpc>
                <a:spcPct val="90000"/>
              </a:lnSpc>
              <a:buFontTx/>
              <a:buNone/>
            </a:pPr>
            <a:endParaRPr lang="kk-KZ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kk-KZ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ru-RU" dirty="0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 flipV="1">
            <a:off x="1908175" y="1989138"/>
            <a:ext cx="16557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2339975" y="2565400"/>
            <a:ext cx="12239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 flipV="1">
            <a:off x="1619250" y="3716338"/>
            <a:ext cx="10810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1619250" y="4149725"/>
            <a:ext cx="10810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 flipV="1">
            <a:off x="3059113" y="5084763"/>
            <a:ext cx="14414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1547813" y="5589588"/>
            <a:ext cx="295275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5" y="2357430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7200" dirty="0" smtClean="0">
                <a:latin typeface="Times New Roman" pitchFamily="18" charset="0"/>
                <a:cs typeface="Times New Roman" pitchFamily="18" charset="0"/>
              </a:rPr>
              <a:t>Отбасы мүшелері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33375"/>
            <a:ext cx="8229600" cy="1150938"/>
          </a:xfrm>
        </p:spPr>
        <p:txBody>
          <a:bodyPr/>
          <a:lstStyle/>
          <a:p>
            <a:r>
              <a:rPr lang="kk-KZ" sz="4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Көп нүктенің орнына керекті сөздерді қойып жазыңдар.</a:t>
            </a:r>
            <a:endParaRPr lang="ru-RU" sz="4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773238"/>
            <a:ext cx="8280400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kk-KZ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kk-KZ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Менің отбасым</a:t>
            </a:r>
            <a:endParaRPr lang="kk-KZ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</a:pPr>
            <a:r>
              <a:rPr lang="kk-KZ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Менің отбасымда ... адам бар.Олар ..., ..., ..., ... және мен. Сіңлім,інім бар(жок ). Менің әкем 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... . Анам 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... .</a:t>
            </a:r>
          </a:p>
          <a:p>
            <a:pPr algn="l">
              <a:lnSpc>
                <a:spcPct val="90000"/>
              </a:lnSpc>
            </a:pPr>
            <a:r>
              <a:rPr lang="kk-KZ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Ағам 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... . Атам 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… . Мен – </a:t>
            </a:r>
            <a:r>
              <a:rPr lang="kk-KZ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оқушымын. Мен ағамның қарындасымын. Біздің отбасы өте тату. </a:t>
            </a:r>
          </a:p>
          <a:p>
            <a:pPr algn="l">
              <a:lnSpc>
                <a:spcPct val="90000"/>
              </a:lnSpc>
            </a:pPr>
            <a:r>
              <a:rPr lang="kk-KZ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33375"/>
            <a:ext cx="8229600" cy="1582738"/>
          </a:xfrm>
        </p:spPr>
        <p:txBody>
          <a:bodyPr/>
          <a:lstStyle/>
          <a:p>
            <a:r>
              <a:rPr lang="kk-K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Менің </a:t>
            </a:r>
            <a:r>
              <a:rPr lang="kk-K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пәтерім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05038"/>
            <a:ext cx="8496300" cy="3887787"/>
          </a:xfrm>
        </p:spPr>
        <p:txBody>
          <a:bodyPr/>
          <a:lstStyle/>
          <a:p>
            <a:pPr algn="just"/>
            <a:r>
              <a:rPr lang="kk-KZ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Біздің үй қаланың орталығында .... Ол ... қабатты  үй. Біздің пәтеріміз ... қабатта. Біздің пәтерімізде ... бөлме бар. Үйіміз жарық және кең.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215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Вершина горы</vt:lpstr>
      <vt:lpstr>Презентация PowerPoint</vt:lpstr>
      <vt:lpstr>Үндестік заңы</vt:lpstr>
      <vt:lpstr>Үндестік заңы</vt:lpstr>
      <vt:lpstr>Жаңа сөздер </vt:lpstr>
      <vt:lpstr>Қазақ тіліне тән дыбыстарды көрсетіңіз.</vt:lpstr>
      <vt:lpstr>Сөздерді оқып,аударыңдар.</vt:lpstr>
      <vt:lpstr>Презентация PowerPoint</vt:lpstr>
      <vt:lpstr>Көп нүктенің орнына керекті сөздерді қойып жазыңдар.</vt:lpstr>
      <vt:lpstr>Менің пәтерім</vt:lpstr>
      <vt:lpstr> Жаңылтпашты мәнерлеп оқы.</vt:lpstr>
      <vt:lpstr>Сөз тіркестерін құрыңдар.</vt:lpstr>
      <vt:lpstr> Сөз тіркестерімен сөйлем құра.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Қыркүйектің жиырмасы</dc:title>
  <dc:creator>adam</dc:creator>
  <cp:lastModifiedBy>1</cp:lastModifiedBy>
  <cp:revision>33</cp:revision>
  <dcterms:created xsi:type="dcterms:W3CDTF">2010-09-19T07:00:25Z</dcterms:created>
  <dcterms:modified xsi:type="dcterms:W3CDTF">2013-02-25T05:25:53Z</dcterms:modified>
</cp:coreProperties>
</file>