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828" r:id="rId2"/>
    <p:sldMasterId id="2147483840" r:id="rId3"/>
    <p:sldMasterId id="2147483864" r:id="rId4"/>
    <p:sldMasterId id="2147483888" r:id="rId5"/>
  </p:sldMasterIdLst>
  <p:notesMasterIdLst>
    <p:notesMasterId r:id="rId17"/>
  </p:notesMasterIdLst>
  <p:sldIdLst>
    <p:sldId id="272" r:id="rId6"/>
    <p:sldId id="257" r:id="rId7"/>
    <p:sldId id="273" r:id="rId8"/>
    <p:sldId id="274" r:id="rId9"/>
    <p:sldId id="262" r:id="rId10"/>
    <p:sldId id="265" r:id="rId11"/>
    <p:sldId id="260" r:id="rId12"/>
    <p:sldId id="261" r:id="rId13"/>
    <p:sldId id="263" r:id="rId14"/>
    <p:sldId id="267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09B7"/>
    <a:srgbClr val="00194C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086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184343675" cy="184343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D18595-2A5E-4E18-AED4-5CDD43A495CC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AC369-C966-4F8E-B0F7-C1C37AA07C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D6E55CF-8B2E-4BE0-93E7-1BAD62A5F61D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3006550-0861-4736-B783-21E0D4017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slideLayout" Target="../slideLayouts/slideLayout35.xml"/><Relationship Id="rId1" Type="http://schemas.openxmlformats.org/officeDocument/2006/relationships/audio" Target="file:///J:\Blonker_-_Sidewalk_Cafe.mp3" TargetMode="Externa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&#1080;&#1089;&#1090;&#1088;&#1072;&#1090;&#1086;&#1088;\Desktop\&#1072;&#1096;&#1099;&#1082;%20&#1089;&#1072;&#1073;&#1072;&#1082;\&#1054;%20&#1040;&#1083;&#1083;&#1072;.wma" TargetMode="Externa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5720" y="1571612"/>
            <a:ext cx="8858280" cy="25853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Мақтану -  </a:t>
            </a:r>
            <a:endParaRPr lang="kk-KZ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kk-KZ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мақтаншақтық  </a:t>
            </a:r>
            <a:endParaRPr lang="kk-KZ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kk-KZ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емес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 additive="repl"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3.gif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Blonker_-_Sidewalk_Caf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screen"/>
          <a:stretch>
            <a:fillRect/>
          </a:stretch>
        </p:blipFill>
        <p:spPr>
          <a:xfrm>
            <a:off x="8518536" y="6553200"/>
            <a:ext cx="304800" cy="304800"/>
          </a:xfrm>
          <a:prstGeom prst="rect">
            <a:avLst/>
          </a:prstGeom>
        </p:spPr>
      </p:pic>
      <p:pic>
        <p:nvPicPr>
          <p:cNvPr id="8" name="Рисунок 7" descr="backgrounds_100030.gif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pic>
        <p:nvPicPr>
          <p:cNvPr id="7" name="Рисунок 6" descr="ddcf03dd647c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6688" y="5043492"/>
            <a:ext cx="3854448" cy="1614492"/>
          </a:xfrm>
          <a:prstGeom prst="rect">
            <a:avLst/>
          </a:prstGeom>
        </p:spPr>
      </p:pic>
      <p:sp>
        <p:nvSpPr>
          <p:cNvPr id="21" name="Заголовок 3"/>
          <p:cNvSpPr txBox="1">
            <a:spLocks/>
          </p:cNvSpPr>
          <p:nvPr/>
        </p:nvSpPr>
        <p:spPr>
          <a:xfrm>
            <a:off x="419088" y="379404"/>
            <a:ext cx="7023120" cy="101566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vert="horz" wrap="square" rtlCol="0" anchor="ctr">
            <a:prstTxWarp prst="textWave4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6000" b="1" i="0" u="none" strike="noStrike" kern="1200" normalizeH="0" baseline="0" noProof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Жүректен-жүрекке</a:t>
            </a:r>
            <a:endParaRPr kumimoji="0" lang="ru-RU" sz="6000" b="1" i="0" u="none" strike="noStrike" kern="1200" normalizeH="0" baseline="0" noProof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88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009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1692275" cy="1692275"/>
          </a:xfrm>
          <a:prstGeom prst="rect">
            <a:avLst/>
          </a:prstGeom>
          <a:noFill/>
        </p:spPr>
      </p:pic>
      <p:pic>
        <p:nvPicPr>
          <p:cNvPr id="115715" name="Picture 3" descr="009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7700" y="223838"/>
            <a:ext cx="1692275" cy="1692275"/>
          </a:xfrm>
          <a:prstGeom prst="rect">
            <a:avLst/>
          </a:prstGeom>
          <a:noFill/>
        </p:spPr>
      </p:pic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625464" y="2532060"/>
            <a:ext cx="799306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kk-KZ" sz="2800" b="1" i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Күн әдемі, көк әлемі,</a:t>
            </a:r>
          </a:p>
          <a:p>
            <a:r>
              <a:rPr lang="kk-KZ" sz="2800" b="1" i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Бұл – суреті жас баланың.</a:t>
            </a:r>
          </a:p>
          <a:p>
            <a:r>
              <a:rPr lang="kk-KZ" sz="2800" b="1" i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Ақ қағазға салған ізі,</a:t>
            </a:r>
          </a:p>
          <a:p>
            <a:r>
              <a:rPr lang="kk-KZ" sz="2800" b="1" i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Қалдырған бұл сөзі:</a:t>
            </a:r>
          </a:p>
          <a:p>
            <a:pPr algn="ctr"/>
            <a:r>
              <a:rPr lang="kk-KZ" sz="28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Қайырмасы:</a:t>
            </a:r>
          </a:p>
          <a:p>
            <a:pPr algn="ctr"/>
            <a:r>
              <a:rPr lang="kk-KZ" sz="28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Әрқашан күн сөнбесін!</a:t>
            </a:r>
          </a:p>
          <a:p>
            <a:pPr algn="ctr"/>
            <a:r>
              <a:rPr lang="kk-KZ" sz="28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Аспаннан бұлт төнбесін!</a:t>
            </a:r>
          </a:p>
          <a:p>
            <a:pPr algn="ctr"/>
            <a:r>
              <a:rPr lang="kk-KZ" sz="28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Қасымда болсын мамам, </a:t>
            </a:r>
          </a:p>
          <a:p>
            <a:pPr algn="ctr"/>
            <a:r>
              <a:rPr lang="kk-KZ" sz="28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Болайын мен де аман.</a:t>
            </a:r>
            <a:endParaRPr lang="ru-RU" sz="2800" b="1" dirty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2843213" y="260350"/>
            <a:ext cx="567532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3600" b="1" i="1" dirty="0" smtClean="0">
                <a:solidFill>
                  <a:srgbClr val="CC0000"/>
                </a:solidFill>
                <a:latin typeface="Century Schoolbook" pitchFamily="18" charset="0"/>
              </a:rPr>
              <a:t>Әрқашан күн сөнбесін!</a:t>
            </a:r>
            <a:endParaRPr lang="ru-RU" sz="3600" b="1" i="1" dirty="0">
              <a:solidFill>
                <a:srgbClr val="CC0000"/>
              </a:solidFill>
              <a:latin typeface="Century Schoolbook" pitchFamily="18" charset="0"/>
            </a:endParaRPr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3495672" y="1276344"/>
            <a:ext cx="56483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kk-KZ" sz="2400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Сөзін жазған Л.Ошанин</a:t>
            </a:r>
          </a:p>
          <a:p>
            <a:pPr algn="r"/>
            <a:r>
              <a:rPr lang="kk-KZ" sz="2400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Әнін жазған А.Островский </a:t>
            </a:r>
          </a:p>
          <a:p>
            <a:pPr algn="r"/>
            <a:r>
              <a:rPr lang="kk-KZ" sz="2400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Аударғандар – І.Мамбетов, Қ.Ыдырысов</a:t>
            </a:r>
            <a:endParaRPr lang="ru-RU" sz="2400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ackgrounds_100016.gif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904044"/>
          </a:xfrm>
          <a:prstGeom prst="rect">
            <a:avLst/>
          </a:prstGeom>
        </p:spPr>
      </p:pic>
      <p:pic>
        <p:nvPicPr>
          <p:cNvPr id="6" name="Рисунок 5" descr="0931c416e1789235b32b7bd89bb70823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6076" y="200607"/>
            <a:ext cx="8697924" cy="66573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27256" y="5257562"/>
            <a:ext cx="6816744" cy="16004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kk-KZ" sz="6600" dirty="0" smtClean="0">
                <a:latin typeface="Arial" pitchFamily="34" charset="0"/>
                <a:cs typeface="Arial" pitchFamily="34" charset="0"/>
              </a:rPr>
              <a:t>Шаттық шеңбері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43016" y="558792"/>
            <a:ext cx="6074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Ғылым таппай мақтанба</a:t>
            </a:r>
            <a:endParaRPr lang="ru-RU" sz="24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4852" y="1276344"/>
            <a:ext cx="5226111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Бір нәрседен қашық бол,</a:t>
            </a:r>
          </a:p>
          <a:p>
            <a:r>
              <a:rPr lang="kk-KZ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 нәрсеге асық бол,</a:t>
            </a:r>
          </a:p>
          <a:p>
            <a:r>
              <a:rPr lang="kk-KZ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Адам болам десеңіз.</a:t>
            </a:r>
          </a:p>
          <a:p>
            <a:r>
              <a:rPr lang="kk-KZ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Өсек, өтірік, мақтаншақ,</a:t>
            </a:r>
          </a:p>
          <a:p>
            <a:r>
              <a:rPr lang="kk-KZ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Еріншек, бекер мал шашпақ – </a:t>
            </a:r>
          </a:p>
          <a:p>
            <a:r>
              <a:rPr lang="kk-KZ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 дұшпаның білсеңіз.</a:t>
            </a:r>
          </a:p>
          <a:p>
            <a:pPr algn="r"/>
            <a:r>
              <a:rPr lang="kk-KZ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Абай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4" descr="Фон (25)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43016" y="200016"/>
            <a:ext cx="6973884" cy="9636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54864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Ойланайық, пікірлесейік</a:t>
            </a:r>
            <a:endParaRPr kumimoji="0" lang="ru-RU" sz="46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7" name="Рисунок 6" descr="vopros.gif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453180" y="1276344"/>
            <a:ext cx="2690820" cy="486410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6688" y="2173284"/>
            <a:ext cx="64579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k-KZ" sz="3600" b="1" dirty="0" smtClean="0">
                <a:solidFill>
                  <a:srgbClr val="00194C"/>
                </a:solidFill>
                <a:latin typeface="Times New Roman" pitchFamily="18" charset="0"/>
                <a:cs typeface="Times New Roman" pitchFamily="18" charset="0"/>
              </a:rPr>
              <a:t>“Мақтану” дегенді калай түсінесіңдер?</a:t>
            </a:r>
          </a:p>
          <a:p>
            <a:pPr>
              <a:buFont typeface="Wingdings" pitchFamily="2" charset="2"/>
              <a:buChar char="v"/>
            </a:pPr>
            <a:r>
              <a:rPr lang="kk-KZ" sz="3600" b="1" dirty="0" smtClean="0">
                <a:solidFill>
                  <a:srgbClr val="00194C"/>
                </a:solidFill>
                <a:latin typeface="Times New Roman" pitchFamily="18" charset="0"/>
                <a:cs typeface="Times New Roman" pitchFamily="18" charset="0"/>
              </a:rPr>
              <a:t>Сендер қандай істермен мақтана аласыңдар?</a:t>
            </a:r>
          </a:p>
          <a:p>
            <a:pPr>
              <a:buFont typeface="Wingdings" pitchFamily="2" charset="2"/>
              <a:buChar char="v"/>
            </a:pPr>
            <a:r>
              <a:rPr lang="kk-KZ" sz="3600" b="1" dirty="0" smtClean="0">
                <a:solidFill>
                  <a:srgbClr val="00194C"/>
                </a:solidFill>
                <a:latin typeface="Times New Roman" pitchFamily="18" charset="0"/>
                <a:cs typeface="Times New Roman" pitchFamily="18" charset="0"/>
              </a:rPr>
              <a:t>“Мақтаншақ” адам қандай болады деп ойлайсыңдар?</a:t>
            </a:r>
            <a:endParaRPr lang="ru-RU" sz="3600" b="1" dirty="0">
              <a:solidFill>
                <a:srgbClr val="00194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C:\Documents and Settings\Администратор\Рабочий стол\5e9580fcb7c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86438"/>
            <a:ext cx="133985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4" descr="C:\Documents and Settings\Администратор\Рабочий стол\5e9580fcb7c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5786438"/>
            <a:ext cx="133985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C:\Documents and Settings\Администратор\Рабочий стол\5e9580fcb7c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13" y="5786438"/>
            <a:ext cx="133985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4" descr="C:\Documents and Settings\Администратор\Рабочий стол\5e9580fcb7c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786438"/>
            <a:ext cx="133985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4" descr="C:\Documents and Settings\Администратор\Рабочий стол\5e9580fcb7c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0" y="5786438"/>
            <a:ext cx="133985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4" descr="C:\Documents and Settings\Администратор\Рабочий стол\5e9580fcb7c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63" y="5786438"/>
            <a:ext cx="133985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TextBox 12"/>
          <p:cNvSpPr txBox="1">
            <a:spLocks noChangeArrowheads="1"/>
          </p:cNvSpPr>
          <p:nvPr/>
        </p:nvSpPr>
        <p:spPr bwMode="auto">
          <a:xfrm>
            <a:off x="1343016" y="379404"/>
            <a:ext cx="647541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5125" algn="ctr"/>
            <a:r>
              <a:rPr lang="kk-KZ" sz="4800" b="1" i="1" dirty="0" smtClean="0">
                <a:latin typeface="Times New Roman" pitchFamily="18" charset="0"/>
                <a:cs typeface="Times New Roman" pitchFamily="18" charset="0"/>
              </a:rPr>
              <a:t>Аудио ертегі тыңдау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32" name="Picture 15" descr="C:\Documents and Settings\Администратор\Рабочий стол\73e65b07d64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27716" y="3429000"/>
            <a:ext cx="35528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9" descr="звезды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Picture 12" descr="звезды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1013" y="105251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5" name="Picture 14" descr="звезды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71462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19" descr="звезды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38" y="571500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7" name="Picture 21" descr="звезды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188" y="55165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8" name="Picture 10" descr="звезды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3333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9" name="Picture 10" descr="звезды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125" y="148431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0" name="Picture 10" descr="звезды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25" y="2357438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1" name="Picture 10" descr="звезды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875" y="4508500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2" name="Picture 10" descr="звезды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5589588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1522404" y="1455732"/>
            <a:ext cx="66373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Алдар Көсе және мақтаншақ бай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flowers_145.gif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675060" y="0"/>
            <a:ext cx="4664088" cy="1255716"/>
          </a:xfrm>
        </p:spPr>
        <p:txBody>
          <a:bodyPr>
            <a:noAutofit/>
          </a:bodyPr>
          <a:lstStyle/>
          <a:p>
            <a:r>
              <a:rPr lang="kk-KZ" sz="6600" dirty="0" smtClean="0">
                <a:latin typeface="Times New Roman" pitchFamily="18" charset="0"/>
                <a:cs typeface="Times New Roman" pitchFamily="18" charset="0"/>
              </a:rPr>
              <a:t>Дәйексөз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23" descr="шмульцы 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6076" y="200016"/>
            <a:ext cx="1554658" cy="1270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 descr="4084148_Buho20biblioteca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1814509"/>
            <a:ext cx="4930776" cy="5014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Вертикальный свиток 11"/>
          <p:cNvSpPr/>
          <p:nvPr/>
        </p:nvSpPr>
        <p:spPr>
          <a:xfrm>
            <a:off x="4033836" y="1276344"/>
            <a:ext cx="5110164" cy="4843476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4400" b="1" i="1" dirty="0" smtClean="0">
                <a:latin typeface="Times New Roman" pitchFamily="18" charset="0"/>
                <a:cs typeface="Times New Roman" pitchFamily="18" charset="0"/>
              </a:rPr>
              <a:t>Мақтаншақ кісі-менмен кісі, </a:t>
            </a:r>
          </a:p>
          <a:p>
            <a:r>
              <a:rPr lang="kk-KZ" sz="4400" b="1" i="1" dirty="0" smtClean="0">
                <a:latin typeface="Times New Roman" pitchFamily="18" charset="0"/>
                <a:cs typeface="Times New Roman" pitchFamily="18" charset="0"/>
              </a:rPr>
              <a:t>менмендік –адамның міні.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10164" y="6119820"/>
            <a:ext cx="3719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800" b="1" i="1" dirty="0" smtClean="0">
                <a:solidFill>
                  <a:srgbClr val="1509B7"/>
                </a:solidFill>
                <a:latin typeface="Times New Roman" pitchFamily="18" charset="0"/>
                <a:cs typeface="Times New Roman" pitchFamily="18" charset="0"/>
              </a:rPr>
              <a:t>Жүсіпбек Аймауытов</a:t>
            </a:r>
            <a:endParaRPr lang="ru-RU" sz="2800" b="1" i="1" dirty="0">
              <a:solidFill>
                <a:srgbClr val="1509B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5464" y="1096956"/>
            <a:ext cx="414991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Ақпанның онтоғысы</a:t>
            </a:r>
          </a:p>
          <a:p>
            <a:pPr algn="ctr"/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Сынып жұмысы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2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4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4225320_598e11c7.gif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0" y="6073776"/>
            <a:ext cx="5092704" cy="7842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0" rIns="0" bIns="0" anchor="b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5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Тыныштық сәті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4" name="О Алл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4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25.JPG"/>
          <p:cNvPicPr/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876544" y="379404"/>
            <a:ext cx="6267456" cy="76359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kk-KZ" sz="4400" dirty="0" smtClean="0">
                <a:latin typeface="Times New Roman" pitchFamily="18" charset="0"/>
                <a:cs typeface="Times New Roman" pitchFamily="18" charset="0"/>
              </a:rPr>
              <a:t>Жағдаяттарды талдау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27" descr="Вопросительный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746995" y="1455732"/>
            <a:ext cx="1397005" cy="1826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 descr="b81a7d9639d3095f304286acbb79fb51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881180" y="5159373"/>
            <a:ext cx="2419350" cy="169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218889142959tiR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66688" y="213542"/>
            <a:ext cx="8610624" cy="6444442"/>
          </a:xfrm>
          <a:prstGeom prst="rect">
            <a:avLst/>
          </a:prstGeom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163628" y="2711448"/>
            <a:ext cx="5022864" cy="1614492"/>
          </a:xfrm>
        </p:spPr>
        <p:txBody>
          <a:bodyPr>
            <a:noAutofit/>
          </a:bodyPr>
          <a:lstStyle/>
          <a:p>
            <a:pPr algn="ctr"/>
            <a:r>
              <a:rPr lang="kk-KZ" sz="7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Жаңа ақпарат</a:t>
            </a:r>
            <a:endParaRPr lang="ru-RU" sz="7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30" descr="чтение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648328" y="917568"/>
            <a:ext cx="2761698" cy="125571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images (9)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8826"/>
            <a:ext cx="9144000" cy="6849174"/>
          </a:xfrm>
          <a:prstGeom prst="rect">
            <a:avLst/>
          </a:prstGeom>
        </p:spPr>
      </p:pic>
      <p:sp>
        <p:nvSpPr>
          <p:cNvPr id="63" name="Заголовок 1"/>
          <p:cNvSpPr>
            <a:spLocks noGrp="1"/>
          </p:cNvSpPr>
          <p:nvPr>
            <p:ph type="title"/>
          </p:nvPr>
        </p:nvSpPr>
        <p:spPr>
          <a:xfrm>
            <a:off x="266688" y="738180"/>
            <a:ext cx="6816744" cy="1143000"/>
          </a:xfrm>
        </p:spPr>
        <p:txBody>
          <a:bodyPr>
            <a:noAutofit/>
          </a:bodyPr>
          <a:lstStyle/>
          <a:p>
            <a:r>
              <a:rPr lang="kk-KZ" sz="8800" dirty="0" smtClean="0">
                <a:latin typeface="Times New Roman" pitchFamily="18" charset="0"/>
                <a:cs typeface="Times New Roman" pitchFamily="18" charset="0"/>
              </a:rPr>
              <a:t>Тапсырма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" name="Рисунок 28" descr="маски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00626" y="379404"/>
            <a:ext cx="2443374" cy="2332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TextBox 64"/>
          <p:cNvSpPr txBox="1"/>
          <p:nvPr/>
        </p:nvSpPr>
        <p:spPr>
          <a:xfrm>
            <a:off x="446076" y="3249612"/>
            <a:ext cx="8251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5400" b="1" i="1" dirty="0" smtClean="0">
                <a:solidFill>
                  <a:srgbClr val="1509B7"/>
                </a:solidFill>
                <a:latin typeface="Times New Roman" pitchFamily="18" charset="0"/>
                <a:cs typeface="Times New Roman" pitchFamily="18" charset="0"/>
              </a:rPr>
              <a:t>“Жарнама” ойыны</a:t>
            </a:r>
            <a:endParaRPr lang="ru-RU" sz="5400" b="1" i="1" dirty="0">
              <a:solidFill>
                <a:srgbClr val="1509B7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Литей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ре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739</TotalTime>
  <Words>158</Words>
  <Application>Microsoft Office PowerPoint</Application>
  <PresentationFormat>Экран (4:3)</PresentationFormat>
  <Paragraphs>43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1_Поток</vt:lpstr>
      <vt:lpstr>Литейная</vt:lpstr>
      <vt:lpstr>Аспект</vt:lpstr>
      <vt:lpstr>Трек</vt:lpstr>
      <vt:lpstr>1_Трек</vt:lpstr>
      <vt:lpstr>Слайд 1</vt:lpstr>
      <vt:lpstr>Слайд 2</vt:lpstr>
      <vt:lpstr>Слайд 3</vt:lpstr>
      <vt:lpstr>Слайд 4</vt:lpstr>
      <vt:lpstr>Дәйексөз</vt:lpstr>
      <vt:lpstr>Слайд 6</vt:lpstr>
      <vt:lpstr>Жағдаяттарды талдау</vt:lpstr>
      <vt:lpstr>Жаңа ақпарат</vt:lpstr>
      <vt:lpstr>Тапсырма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Microsoft</cp:lastModifiedBy>
  <cp:revision>69</cp:revision>
  <dcterms:created xsi:type="dcterms:W3CDTF">2011-01-19T10:22:24Z</dcterms:created>
  <dcterms:modified xsi:type="dcterms:W3CDTF">2013-02-19T10:29:09Z</dcterms:modified>
</cp:coreProperties>
</file>