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69" r:id="rId4"/>
    <p:sldId id="272" r:id="rId5"/>
    <p:sldId id="259" r:id="rId6"/>
    <p:sldId id="260" r:id="rId7"/>
    <p:sldId id="273" r:id="rId8"/>
    <p:sldId id="277" r:id="rId9"/>
    <p:sldId id="275" r:id="rId10"/>
    <p:sldId id="276" r:id="rId11"/>
    <p:sldId id="274" r:id="rId12"/>
    <p:sldId id="290" r:id="rId13"/>
    <p:sldId id="291" r:id="rId14"/>
    <p:sldId id="293" r:id="rId15"/>
    <p:sldId id="294" r:id="rId16"/>
    <p:sldId id="295" r:id="rId17"/>
    <p:sldId id="296" r:id="rId18"/>
    <p:sldId id="297" r:id="rId1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DFF9D"/>
    <a:srgbClr val="FF0000"/>
    <a:srgbClr val="33CC33"/>
    <a:srgbClr val="FDF103"/>
    <a:srgbClr val="003399"/>
    <a:srgbClr val="CC3399"/>
    <a:srgbClr val="000099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01" autoAdjust="0"/>
    <p:restoredTop sz="91570" autoAdjust="0"/>
  </p:normalViewPr>
  <p:slideViewPr>
    <p:cSldViewPr>
      <p:cViewPr>
        <p:scale>
          <a:sx n="75" d="100"/>
          <a:sy n="75" d="100"/>
        </p:scale>
        <p:origin x="-1110" y="72"/>
      </p:cViewPr>
      <p:guideLst>
        <p:guide orient="horz" pos="2160"/>
        <p:guide pos="283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225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2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2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22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503049D-E355-4FF8-8878-336CA41FBA7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35085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055B33E-EA31-4261-A153-2E0B1DDAD80A}" type="slidenum">
              <a:rPr lang="en-US"/>
              <a:pPr/>
              <a:t>1</a:t>
            </a:fld>
            <a:endParaRPr lang="en-US"/>
          </a:p>
        </p:txBody>
      </p:sp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61AB3DC-071F-4C01-A6EF-959E4D1742E3}" type="slidenum">
              <a:rPr lang="en-US"/>
              <a:pPr/>
              <a:t>10</a:t>
            </a:fld>
            <a:endParaRPr lang="en-US"/>
          </a:p>
        </p:txBody>
      </p:sp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D75598D-41FC-42D4-B4DB-14BA857962C3}" type="slidenum">
              <a:rPr lang="en-US"/>
              <a:pPr/>
              <a:t>11</a:t>
            </a:fld>
            <a:endParaRPr lang="en-US"/>
          </a:p>
        </p:txBody>
      </p:sp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DE0215A-3C4D-4A25-A6E4-DBCEC3D5827F}" type="slidenum">
              <a:rPr lang="en-US"/>
              <a:pPr/>
              <a:t>14</a:t>
            </a:fld>
            <a:endParaRPr lang="en-US"/>
          </a:p>
        </p:txBody>
      </p:sp>
      <p:sp>
        <p:nvSpPr>
          <p:cNvPr id="92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FFC31EB-0724-4640-860B-C0EFB1DCF7DD}" type="slidenum">
              <a:rPr lang="en-US"/>
              <a:pPr/>
              <a:t>15</a:t>
            </a:fld>
            <a:endParaRPr lang="en-US"/>
          </a:p>
        </p:txBody>
      </p:sp>
      <p:sp>
        <p:nvSpPr>
          <p:cNvPr id="94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49D98A8-E3D0-4886-8D72-3789055050EC}" type="slidenum">
              <a:rPr lang="en-US"/>
              <a:pPr/>
              <a:t>2</a:t>
            </a:fld>
            <a:endParaRPr lang="en-US"/>
          </a:p>
        </p:txBody>
      </p:sp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417BD92-3DF3-4E8C-B9B9-153A93927524}" type="slidenum">
              <a:rPr lang="en-US"/>
              <a:pPr/>
              <a:t>3</a:t>
            </a:fld>
            <a:endParaRPr lang="en-US"/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E80A7FD-20CF-4A39-B50C-097886B42368}" type="slidenum">
              <a:rPr lang="en-US"/>
              <a:pPr/>
              <a:t>4</a:t>
            </a:fld>
            <a:endParaRPr lang="en-US"/>
          </a:p>
        </p:txBody>
      </p:sp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502A07E-13C9-485F-B7CC-A2A427D02DA7}" type="slidenum">
              <a:rPr lang="en-US"/>
              <a:pPr/>
              <a:t>5</a:t>
            </a:fld>
            <a:endParaRPr lang="en-US"/>
          </a:p>
        </p:txBody>
      </p:sp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BBFC08B-B644-4489-8DB0-E7891CC11A27}" type="slidenum">
              <a:rPr lang="en-US"/>
              <a:pPr/>
              <a:t>6</a:t>
            </a:fld>
            <a:endParaRPr lang="en-US"/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0EDEE68-8F49-42BA-A1C3-314CC57F4093}" type="slidenum">
              <a:rPr lang="en-US"/>
              <a:pPr/>
              <a:t>7</a:t>
            </a:fld>
            <a:endParaRPr lang="en-US"/>
          </a:p>
        </p:txBody>
      </p:sp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4D48D61-69FB-4CB2-8995-952C5F3C48CF}" type="slidenum">
              <a:rPr lang="en-US"/>
              <a:pPr/>
              <a:t>8</a:t>
            </a:fld>
            <a:endParaRPr lang="en-US"/>
          </a:p>
        </p:txBody>
      </p:sp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617BE4A-38A8-4301-9D62-53F560FCC7CE}" type="slidenum">
              <a:rPr lang="en-US"/>
              <a:pPr/>
              <a:t>9</a:t>
            </a:fld>
            <a:endParaRPr lang="en-US"/>
          </a:p>
        </p:txBody>
      </p:sp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D2C50B-DBC9-42F7-B9EA-AE7DC8D0B7B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D69C4D-DDE3-486F-BFA4-48968287BC7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1D07DF-58C3-4D71-AC6D-B49A92B4ADC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Заголовок, текст и кли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Клип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5D7B2420-B709-434E-B32E-FE325A81616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E756EBBB-4EF5-4C04-B644-A263DC02A50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C70086-F897-410A-AD9F-8BA9168D81E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9A7407-35AA-4B38-99F1-7E4EADA8D44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033829-D155-4334-817D-6787A87F1B2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A24F1D-D60D-4CA6-9D4E-26BFE550CBA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5213B5-D91C-40A9-BAF1-4C231397AF8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4AE616-80CA-4B3F-8C66-34DAB1E29F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01DC6A-F81F-4C5A-962F-5FB246ECBB1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1AE5F4-C863-4384-9148-53C7FD20C9E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1BAFD70E-2D99-4D5C-934D-C33A9AB43520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 spd="slow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5.png"/><Relationship Id="rId4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6" name="Picture 8" descr="30505"/>
          <p:cNvPicPr>
            <a:picLocks noChangeAspect="1" noChangeArrowheads="1"/>
          </p:cNvPicPr>
          <p:nvPr/>
        </p:nvPicPr>
        <p:blipFill>
          <a:blip r:embed="rId3">
            <a:lum bright="70000" contrast="-70000"/>
          </a:blip>
          <a:srcRect/>
          <a:stretch>
            <a:fillRect/>
          </a:stretch>
        </p:blipFill>
        <p:spPr bwMode="auto">
          <a:xfrm>
            <a:off x="395288" y="188913"/>
            <a:ext cx="8208962" cy="6480175"/>
          </a:xfrm>
          <a:prstGeom prst="rect">
            <a:avLst/>
          </a:prstGeom>
          <a:noFill/>
        </p:spPr>
      </p:pic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650" y="2708275"/>
            <a:ext cx="7772400" cy="1470025"/>
          </a:xfrm>
        </p:spPr>
        <p:txBody>
          <a:bodyPr/>
          <a:lstStyle/>
          <a:p>
            <a:r>
              <a:rPr lang="ru-RU" sz="7000" b="1" dirty="0">
                <a:solidFill>
                  <a:srgbClr val="29292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Великобритания</a:t>
            </a:r>
            <a:r>
              <a:rPr lang="en-GB" sz="7000" b="1" dirty="0">
                <a:solidFill>
                  <a:srgbClr val="29292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6000" b="1" dirty="0">
                <a:solidFill>
                  <a:srgbClr val="29292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6000" b="1" dirty="0">
                <a:solidFill>
                  <a:srgbClr val="29292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4000" b="1" dirty="0">
                <a:solidFill>
                  <a:srgbClr val="29292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4000" b="1" dirty="0">
                <a:solidFill>
                  <a:srgbClr val="29292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en-US" sz="4000" b="1" dirty="0">
              <a:solidFill>
                <a:srgbClr val="292929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4" name="Picture 4" descr="StPaulsCathedralSouth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87450" y="1050925"/>
            <a:ext cx="4029075" cy="5473700"/>
          </a:xfrm>
          <a:prstGeom prst="rect">
            <a:avLst/>
          </a:prstGeom>
          <a:noFill/>
        </p:spPr>
      </p:pic>
      <p:sp>
        <p:nvSpPr>
          <p:cNvPr id="46085" name="Text Box 5"/>
          <p:cNvSpPr txBox="1">
            <a:spLocks noChangeArrowheads="1"/>
          </p:cNvSpPr>
          <p:nvPr/>
        </p:nvSpPr>
        <p:spPr bwMode="auto">
          <a:xfrm>
            <a:off x="1476375" y="476250"/>
            <a:ext cx="59753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>
                <a:solidFill>
                  <a:srgbClr val="000099"/>
                </a:solidFill>
              </a:rPr>
              <a:t>ДОСТОПРИМЕЧАТЕЛЬНОСТИ ЛОНДОНА</a:t>
            </a:r>
            <a:endParaRPr lang="en-US" sz="2000" b="1">
              <a:solidFill>
                <a:srgbClr val="000099"/>
              </a:solidFill>
            </a:endParaRPr>
          </a:p>
        </p:txBody>
      </p:sp>
      <p:sp>
        <p:nvSpPr>
          <p:cNvPr id="46086" name="Text Box 6"/>
          <p:cNvSpPr txBox="1">
            <a:spLocks noChangeArrowheads="1"/>
          </p:cNvSpPr>
          <p:nvPr/>
        </p:nvSpPr>
        <p:spPr bwMode="auto">
          <a:xfrm>
            <a:off x="5508625" y="4627563"/>
            <a:ext cx="2951163" cy="146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Собор святого Павла, построен в 17 веке по проекту известного Английского архитектора Кристофера Рена. </a:t>
            </a:r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60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60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6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60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6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46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6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6" name="Picture 4" descr="Buckingham_Palace_-_May_200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7088" y="1196975"/>
            <a:ext cx="7265987" cy="4087813"/>
          </a:xfrm>
          <a:prstGeom prst="rect">
            <a:avLst/>
          </a:prstGeom>
          <a:noFill/>
        </p:spPr>
      </p:pic>
      <p:sp>
        <p:nvSpPr>
          <p:cNvPr id="44037" name="Text Box 5"/>
          <p:cNvSpPr txBox="1">
            <a:spLocks noChangeArrowheads="1"/>
          </p:cNvSpPr>
          <p:nvPr/>
        </p:nvSpPr>
        <p:spPr bwMode="auto">
          <a:xfrm>
            <a:off x="1476375" y="476250"/>
            <a:ext cx="59753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>
                <a:solidFill>
                  <a:srgbClr val="000099"/>
                </a:solidFill>
              </a:rPr>
              <a:t>ДОСТОПРИМЕЧАТЕЛЬНОСТИ ЛОНДОНА</a:t>
            </a:r>
            <a:endParaRPr lang="en-US" sz="2000" b="1">
              <a:solidFill>
                <a:srgbClr val="000099"/>
              </a:solidFill>
            </a:endParaRPr>
          </a:p>
        </p:txBody>
      </p:sp>
      <p:sp>
        <p:nvSpPr>
          <p:cNvPr id="44038" name="Text Box 6"/>
          <p:cNvSpPr txBox="1">
            <a:spLocks noChangeArrowheads="1"/>
          </p:cNvSpPr>
          <p:nvPr/>
        </p:nvSpPr>
        <p:spPr bwMode="auto">
          <a:xfrm>
            <a:off x="971550" y="5661025"/>
            <a:ext cx="70580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Букингемский дворец – официальная резиденция королевской семьи в Лондоне. </a:t>
            </a:r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44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Text Box 2"/>
          <p:cNvSpPr txBox="1">
            <a:spLocks noChangeArrowheads="1"/>
          </p:cNvSpPr>
          <p:nvPr/>
        </p:nvSpPr>
        <p:spPr bwMode="auto">
          <a:xfrm>
            <a:off x="1476375" y="476250"/>
            <a:ext cx="59753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>
                <a:solidFill>
                  <a:srgbClr val="000099"/>
                </a:solidFill>
              </a:rPr>
              <a:t>ДОСТОПРИМЕЧАТЕЛЬНОСТИ ЛОНДОНА</a:t>
            </a:r>
            <a:endParaRPr lang="en-US" sz="2000" b="1">
              <a:solidFill>
                <a:srgbClr val="000099"/>
              </a:solidFill>
            </a:endParaRPr>
          </a:p>
        </p:txBody>
      </p:sp>
      <p:pic>
        <p:nvPicPr>
          <p:cNvPr id="84995" name="Picture 3" descr="double-decke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87450" y="981075"/>
            <a:ext cx="6689725" cy="5018088"/>
          </a:xfrm>
          <a:prstGeom prst="rect">
            <a:avLst/>
          </a:prstGeom>
          <a:noFill/>
        </p:spPr>
      </p:pic>
      <p:sp>
        <p:nvSpPr>
          <p:cNvPr id="84996" name="Text Box 4"/>
          <p:cNvSpPr txBox="1">
            <a:spLocks noChangeArrowheads="1"/>
          </p:cNvSpPr>
          <p:nvPr/>
        </p:nvSpPr>
        <p:spPr bwMode="auto">
          <a:xfrm>
            <a:off x="1258888" y="6165850"/>
            <a:ext cx="46815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... двухэтажные автобусы, и</a:t>
            </a:r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499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499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49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49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49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849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49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99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Text Box 2"/>
          <p:cNvSpPr txBox="1">
            <a:spLocks noChangeArrowheads="1"/>
          </p:cNvSpPr>
          <p:nvPr/>
        </p:nvSpPr>
        <p:spPr bwMode="auto">
          <a:xfrm>
            <a:off x="1476375" y="476250"/>
            <a:ext cx="59753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>
                <a:solidFill>
                  <a:srgbClr val="000099"/>
                </a:solidFill>
              </a:rPr>
              <a:t>ДОСТОПРИМЕЧАТЕЛЬНОСТИ ЛОНДОНА</a:t>
            </a:r>
            <a:endParaRPr lang="en-US" sz="2000" b="1">
              <a:solidFill>
                <a:srgbClr val="000099"/>
              </a:solidFill>
            </a:endParaRPr>
          </a:p>
        </p:txBody>
      </p:sp>
      <p:pic>
        <p:nvPicPr>
          <p:cNvPr id="86019" name="Picture 3" descr="phone-booth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981075"/>
            <a:ext cx="6264275" cy="5508625"/>
          </a:xfrm>
          <a:prstGeom prst="rect">
            <a:avLst/>
          </a:prstGeom>
          <a:noFill/>
        </p:spPr>
      </p:pic>
      <p:sp>
        <p:nvSpPr>
          <p:cNvPr id="86020" name="Text Box 4"/>
          <p:cNvSpPr txBox="1">
            <a:spLocks noChangeArrowheads="1"/>
          </p:cNvSpPr>
          <p:nvPr/>
        </p:nvSpPr>
        <p:spPr bwMode="auto">
          <a:xfrm>
            <a:off x="7235825" y="5465763"/>
            <a:ext cx="1584325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...красные телефонные будки.</a:t>
            </a:r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60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60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60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60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" dur="2000"/>
                                        <p:tgtEl>
                                          <p:spTgt spid="86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2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Picture 2" descr="uk-map plai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84350" y="908050"/>
            <a:ext cx="5451475" cy="5616575"/>
          </a:xfrm>
          <a:prstGeom prst="rect">
            <a:avLst/>
          </a:prstGeom>
          <a:noFill/>
        </p:spPr>
      </p:pic>
      <p:sp>
        <p:nvSpPr>
          <p:cNvPr id="91139" name="Text Box 3"/>
          <p:cNvSpPr txBox="1">
            <a:spLocks noChangeArrowheads="1"/>
          </p:cNvSpPr>
          <p:nvPr/>
        </p:nvSpPr>
        <p:spPr bwMode="auto">
          <a:xfrm>
            <a:off x="7453313" y="4365625"/>
            <a:ext cx="11509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>
                <a:solidFill>
                  <a:schemeClr val="bg2"/>
                </a:solidFill>
              </a:rPr>
              <a:t>Англия</a:t>
            </a:r>
            <a:endParaRPr lang="en-US">
              <a:solidFill>
                <a:schemeClr val="bg2"/>
              </a:solidFill>
            </a:endParaRPr>
          </a:p>
        </p:txBody>
      </p:sp>
      <p:sp>
        <p:nvSpPr>
          <p:cNvPr id="91140" name="Text Box 4"/>
          <p:cNvSpPr txBox="1">
            <a:spLocks noChangeArrowheads="1"/>
          </p:cNvSpPr>
          <p:nvPr/>
        </p:nvSpPr>
        <p:spPr bwMode="auto">
          <a:xfrm>
            <a:off x="252413" y="4365625"/>
            <a:ext cx="14398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solidFill>
                  <a:schemeClr val="bg2"/>
                </a:solidFill>
              </a:rPr>
              <a:t>Шотландия</a:t>
            </a:r>
            <a:endParaRPr lang="en-US">
              <a:solidFill>
                <a:schemeClr val="bg2"/>
              </a:solidFill>
            </a:endParaRPr>
          </a:p>
        </p:txBody>
      </p:sp>
      <p:sp>
        <p:nvSpPr>
          <p:cNvPr id="91141" name="Text Box 5"/>
          <p:cNvSpPr txBox="1">
            <a:spLocks noChangeArrowheads="1"/>
          </p:cNvSpPr>
          <p:nvPr/>
        </p:nvSpPr>
        <p:spPr bwMode="auto">
          <a:xfrm>
            <a:off x="7380288" y="1125538"/>
            <a:ext cx="8651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solidFill>
                  <a:schemeClr val="bg2"/>
                </a:solidFill>
              </a:rPr>
              <a:t>Уэльс</a:t>
            </a:r>
            <a:endParaRPr lang="en-US">
              <a:solidFill>
                <a:schemeClr val="bg2"/>
              </a:solidFill>
            </a:endParaRPr>
          </a:p>
        </p:txBody>
      </p:sp>
      <p:sp>
        <p:nvSpPr>
          <p:cNvPr id="91142" name="Text Box 6"/>
          <p:cNvSpPr txBox="1">
            <a:spLocks noChangeArrowheads="1"/>
          </p:cNvSpPr>
          <p:nvPr/>
        </p:nvSpPr>
        <p:spPr bwMode="auto">
          <a:xfrm>
            <a:off x="179388" y="981075"/>
            <a:ext cx="165576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>
                <a:solidFill>
                  <a:schemeClr val="bg2"/>
                </a:solidFill>
              </a:rPr>
              <a:t>Северная Ирландия</a:t>
            </a:r>
            <a:endParaRPr lang="en-US">
              <a:solidFill>
                <a:schemeClr val="bg2"/>
              </a:solidFill>
            </a:endParaRPr>
          </a:p>
        </p:txBody>
      </p:sp>
      <p:pic>
        <p:nvPicPr>
          <p:cNvPr id="91143" name="Picture 7" descr="Flag_of_England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86638" y="4887913"/>
            <a:ext cx="1289050" cy="773112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pic>
      <p:pic>
        <p:nvPicPr>
          <p:cNvPr id="91144" name="Picture 8" descr="Flag_of_Scotland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2263" y="4868863"/>
            <a:ext cx="1225550" cy="741362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pic>
      <p:pic>
        <p:nvPicPr>
          <p:cNvPr id="91145" name="Picture 9" descr="Flag_of_Wales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235825" y="1628775"/>
            <a:ext cx="1290638" cy="774700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pic>
      <p:pic>
        <p:nvPicPr>
          <p:cNvPr id="91146" name="Picture 10" descr="Flag_of_Northern_Ireland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95288" y="1700213"/>
            <a:ext cx="1295400" cy="649287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pic>
      <p:sp>
        <p:nvSpPr>
          <p:cNvPr id="91147" name="Text Box 11"/>
          <p:cNvSpPr txBox="1">
            <a:spLocks noChangeArrowheads="1"/>
          </p:cNvSpPr>
          <p:nvPr/>
        </p:nvSpPr>
        <p:spPr bwMode="auto">
          <a:xfrm>
            <a:off x="1476375" y="260350"/>
            <a:ext cx="59753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>
                <a:solidFill>
                  <a:srgbClr val="000099"/>
                </a:solidFill>
              </a:rPr>
              <a:t>ИСТОРИЧЕСКИЕ ПРОВИНЦИИ ВЕЛИКОБРИТАНИИ</a:t>
            </a:r>
            <a:endParaRPr lang="en-US" sz="2000" b="1">
              <a:solidFill>
                <a:srgbClr val="000099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1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91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91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91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11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11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11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1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1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1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11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1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49" presetClass="entr" presetSubtype="0" decel="10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11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11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11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1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9" presetClass="entr" presetSubtype="0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11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11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11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1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49" presetClass="entr" presetSubtype="0" decel="10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1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1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11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1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9" presetClass="entr" presetSubtype="0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11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11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11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91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000"/>
                            </p:stCondLst>
                            <p:childTnLst>
                              <p:par>
                                <p:cTn id="54" presetID="49" presetClass="entr" presetSubtype="0" decel="10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91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91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911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91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49" presetClass="entr" presetSubtype="0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911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911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911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91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39" grpId="0"/>
      <p:bldP spid="91140" grpId="0"/>
      <p:bldP spid="91141" grpId="0"/>
      <p:bldP spid="91142" grpId="0"/>
      <p:bldP spid="9114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6" name="Picture 2" descr="english_countryside_blue_field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00113" y="836613"/>
            <a:ext cx="7488237" cy="5616575"/>
          </a:xfrm>
          <a:prstGeom prst="rect">
            <a:avLst/>
          </a:prstGeom>
          <a:noFill/>
        </p:spPr>
      </p:pic>
      <p:sp>
        <p:nvSpPr>
          <p:cNvPr id="93187" name="Text Box 3"/>
          <p:cNvSpPr txBox="1">
            <a:spLocks noChangeArrowheads="1"/>
          </p:cNvSpPr>
          <p:nvPr/>
        </p:nvSpPr>
        <p:spPr bwMode="auto">
          <a:xfrm>
            <a:off x="3059113" y="260350"/>
            <a:ext cx="30972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>
                <a:solidFill>
                  <a:srgbClr val="000099"/>
                </a:solidFill>
              </a:rPr>
              <a:t>АНГЛИЯ</a:t>
            </a:r>
            <a:endParaRPr lang="en-US" sz="2400" b="1">
              <a:solidFill>
                <a:srgbClr val="000099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31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31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3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3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3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1000"/>
                                        <p:tgtEl>
                                          <p:spTgt spid="93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18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4" name="Picture 2" descr="DSC0103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550" y="981075"/>
            <a:ext cx="7200900" cy="5400675"/>
          </a:xfrm>
          <a:prstGeom prst="rect">
            <a:avLst/>
          </a:prstGeom>
          <a:noFill/>
        </p:spPr>
      </p:pic>
      <p:sp>
        <p:nvSpPr>
          <p:cNvPr id="95235" name="Text Box 3"/>
          <p:cNvSpPr txBox="1">
            <a:spLocks noChangeArrowheads="1"/>
          </p:cNvSpPr>
          <p:nvPr/>
        </p:nvSpPr>
        <p:spPr bwMode="auto">
          <a:xfrm>
            <a:off x="3348038" y="307975"/>
            <a:ext cx="24479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>
                <a:solidFill>
                  <a:srgbClr val="000099"/>
                </a:solidFill>
              </a:rPr>
              <a:t>ШОТЛАНДИЯ</a:t>
            </a:r>
            <a:endParaRPr lang="en-US" sz="2400" b="1">
              <a:solidFill>
                <a:srgbClr val="000099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52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52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52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800"/>
                            </p:stCondLst>
                            <p:childTnLst>
                              <p:par>
                                <p:cTn id="11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52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52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52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5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3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Text Box 2"/>
          <p:cNvSpPr txBox="1">
            <a:spLocks noChangeArrowheads="1"/>
          </p:cNvSpPr>
          <p:nvPr/>
        </p:nvSpPr>
        <p:spPr bwMode="auto">
          <a:xfrm>
            <a:off x="2628900" y="307975"/>
            <a:ext cx="3959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>
                <a:solidFill>
                  <a:srgbClr val="000099"/>
                </a:solidFill>
              </a:rPr>
              <a:t>УЭЛЬС</a:t>
            </a:r>
            <a:endParaRPr lang="en-US" sz="2400" b="1">
              <a:solidFill>
                <a:srgbClr val="000099"/>
              </a:solidFill>
            </a:endParaRPr>
          </a:p>
        </p:txBody>
      </p:sp>
      <p:pic>
        <p:nvPicPr>
          <p:cNvPr id="96259" name="Picture 3" descr="welsh scener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1052513"/>
            <a:ext cx="6985000" cy="5224462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62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62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962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62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62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62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96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5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Text Box 2"/>
          <p:cNvSpPr txBox="1">
            <a:spLocks noChangeArrowheads="1"/>
          </p:cNvSpPr>
          <p:nvPr/>
        </p:nvSpPr>
        <p:spPr bwMode="auto">
          <a:xfrm>
            <a:off x="2628900" y="307975"/>
            <a:ext cx="3959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>
                <a:solidFill>
                  <a:srgbClr val="000099"/>
                </a:solidFill>
              </a:rPr>
              <a:t>СЕВЕРНАЯ ИРЛАНДИЯ</a:t>
            </a:r>
            <a:endParaRPr lang="en-US" sz="2400" b="1">
              <a:solidFill>
                <a:srgbClr val="000099"/>
              </a:solidFill>
            </a:endParaRPr>
          </a:p>
        </p:txBody>
      </p:sp>
      <p:pic>
        <p:nvPicPr>
          <p:cNvPr id="97283" name="Picture 3" descr="Northern Ireland Giants_Causewa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39975" y="765175"/>
            <a:ext cx="4408488" cy="5876925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72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7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72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72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972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72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1331913" y="476250"/>
            <a:ext cx="63357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>
                <a:solidFill>
                  <a:srgbClr val="000099"/>
                </a:solidFill>
              </a:rPr>
              <a:t>ВЕЛИКОБРИТАНИЯ НА КАРТЕ МИРА</a:t>
            </a:r>
            <a:endParaRPr lang="en-US" sz="2400" b="1">
              <a:solidFill>
                <a:srgbClr val="000099"/>
              </a:solidFill>
            </a:endParaRPr>
          </a:p>
        </p:txBody>
      </p:sp>
      <p:pic>
        <p:nvPicPr>
          <p:cNvPr id="3085" name="Picture 13" descr="world map uk brow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6213" y="1268413"/>
            <a:ext cx="8967787" cy="4929187"/>
          </a:xfrm>
          <a:prstGeom prst="rect">
            <a:avLst/>
          </a:prstGeom>
          <a:noFill/>
        </p:spPr>
      </p:pic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3924300" y="908050"/>
            <a:ext cx="360363" cy="1152525"/>
          </a:xfrm>
          <a:prstGeom prst="line">
            <a:avLst/>
          </a:prstGeom>
          <a:noFill/>
          <a:ln w="9525">
            <a:solidFill>
              <a:srgbClr val="333399"/>
            </a:solidFill>
            <a:round/>
            <a:headEnd/>
            <a:tailEnd type="stealth" w="med" len="med"/>
          </a:ln>
          <a:effectLst/>
        </p:spPr>
        <p:txBody>
          <a:bodyPr/>
          <a:lstStyle/>
          <a:p>
            <a:endParaRPr lang="ru-RU"/>
          </a:p>
        </p:txBody>
      </p:sp>
      <p:pic>
        <p:nvPicPr>
          <p:cNvPr id="3086" name="Picture 14" descr="great-britain brown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6463" y="2205038"/>
            <a:ext cx="3724275" cy="4381500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5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20" name="Picture 4" descr="Flag_of_the_United_Kingdom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06475" y="2005013"/>
            <a:ext cx="7021513" cy="3511550"/>
          </a:xfrm>
          <a:prstGeom prst="rect">
            <a:avLst/>
          </a:prstGeom>
          <a:noFill/>
        </p:spPr>
      </p:pic>
      <p:sp>
        <p:nvSpPr>
          <p:cNvPr id="34822" name="Text Box 6"/>
          <p:cNvSpPr txBox="1">
            <a:spLocks noChangeArrowheads="1"/>
          </p:cNvSpPr>
          <p:nvPr/>
        </p:nvSpPr>
        <p:spPr bwMode="auto">
          <a:xfrm>
            <a:off x="1763713" y="655638"/>
            <a:ext cx="54006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>
                <a:solidFill>
                  <a:srgbClr val="000099"/>
                </a:solidFill>
              </a:rPr>
              <a:t>ФЛАГ ВЕЛИКОБРИТАНИИ</a:t>
            </a:r>
            <a:endParaRPr lang="en-US" sz="2400" b="1">
              <a:solidFill>
                <a:srgbClr val="000099"/>
              </a:solidFill>
            </a:endParaRPr>
          </a:p>
        </p:txBody>
      </p:sp>
      <p:graphicFrame>
        <p:nvGraphicFramePr>
          <p:cNvPr id="34831" name="Object 15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9144000" y="0"/>
          <a:ext cx="6096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32" name="MIDI Sequence" r:id="rId6" imgW="914286" imgH="561905" progId="MIDFile">
                  <p:embed/>
                </p:oleObj>
              </mc:Choice>
              <mc:Fallback>
                <p:oleObj name="MIDI Sequence" r:id="rId6" imgW="914286" imgH="561905" progId="MIDFile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0" y="0"/>
                        <a:ext cx="6096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 advClick="0" advTm="25000">
    <p:sndAc>
      <p:stSnd>
        <p:snd r:embed="rId4" name="Anthems - British National Anthem - Crown Imperial Anthem shortened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0"/>
                                        <p:tgtEl>
                                          <p:spTgt spid="34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80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0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8000"/>
                                        <p:tgtEl>
                                          <p:spTgt spid="34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0" name="Rectangle 4"/>
          <p:cNvSpPr>
            <a:spLocks noChangeArrowheads="1"/>
          </p:cNvSpPr>
          <p:nvPr/>
        </p:nvSpPr>
        <p:spPr bwMode="auto">
          <a:xfrm>
            <a:off x="2051050" y="806450"/>
            <a:ext cx="482441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000099"/>
                </a:solidFill>
              </a:rPr>
              <a:t>КОРОЛЕВСКИЙ </a:t>
            </a:r>
          </a:p>
          <a:p>
            <a:pPr algn="ctr"/>
            <a:r>
              <a:rPr lang="ru-RU" sz="2400" b="1">
                <a:solidFill>
                  <a:srgbClr val="000099"/>
                </a:solidFill>
              </a:rPr>
              <a:t>ГЕРБ</a:t>
            </a:r>
            <a:endParaRPr lang="en-US" sz="2400" b="1">
              <a:solidFill>
                <a:srgbClr val="000099"/>
              </a:solidFill>
            </a:endParaRPr>
          </a:p>
        </p:txBody>
      </p:sp>
      <p:pic>
        <p:nvPicPr>
          <p:cNvPr id="39941" name="Picture 5" descr="UK_Royal_Coat_of_Arm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71775" y="2205038"/>
            <a:ext cx="3382963" cy="3338512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1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2000"/>
                                        <p:tgtEl>
                                          <p:spTgt spid="39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4900"/>
                                        <p:tgtEl>
                                          <p:spTgt spid="39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 descr="Elizabeth_II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56325" y="1628775"/>
            <a:ext cx="2633663" cy="3600450"/>
          </a:xfrm>
          <a:prstGeom prst="rect">
            <a:avLst/>
          </a:prstGeom>
          <a:noFill/>
        </p:spPr>
      </p:pic>
      <p:sp>
        <p:nvSpPr>
          <p:cNvPr id="5130" name="Text Box 10"/>
          <p:cNvSpPr txBox="1">
            <a:spLocks noChangeArrowheads="1"/>
          </p:cNvSpPr>
          <p:nvPr/>
        </p:nvSpPr>
        <p:spPr bwMode="auto">
          <a:xfrm>
            <a:off x="6157913" y="5300663"/>
            <a:ext cx="2374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200" b="1"/>
              <a:t>Коронация Елизаветы </a:t>
            </a:r>
            <a:r>
              <a:rPr lang="en-GB" sz="1200" b="1"/>
              <a:t>II</a:t>
            </a:r>
            <a:r>
              <a:rPr lang="ru-RU" sz="1200" b="1"/>
              <a:t> в 1953 году.</a:t>
            </a:r>
            <a:endParaRPr lang="en-US" sz="1200" b="1"/>
          </a:p>
        </p:txBody>
      </p:sp>
      <p:sp>
        <p:nvSpPr>
          <p:cNvPr id="5135" name="Rectangle 15"/>
          <p:cNvSpPr>
            <a:spLocks noChangeArrowheads="1"/>
          </p:cNvSpPr>
          <p:nvPr/>
        </p:nvSpPr>
        <p:spPr bwMode="auto">
          <a:xfrm>
            <a:off x="971550" y="476250"/>
            <a:ext cx="6972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>
                <a:solidFill>
                  <a:srgbClr val="000099"/>
                </a:solidFill>
              </a:rPr>
              <a:t>Глава государства – королева Елизавета </a:t>
            </a:r>
            <a:r>
              <a:rPr lang="en-GB" sz="2400" b="1">
                <a:solidFill>
                  <a:srgbClr val="000099"/>
                </a:solidFill>
              </a:rPr>
              <a:t>II</a:t>
            </a:r>
            <a:endParaRPr lang="en-US" sz="2400" b="1">
              <a:solidFill>
                <a:srgbClr val="000099"/>
              </a:solidFill>
            </a:endParaRPr>
          </a:p>
        </p:txBody>
      </p:sp>
      <p:pic>
        <p:nvPicPr>
          <p:cNvPr id="5136" name="Picture 16" descr="Queen weddi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5288" y="1628775"/>
            <a:ext cx="2638425" cy="3600450"/>
          </a:xfrm>
          <a:prstGeom prst="rect">
            <a:avLst/>
          </a:prstGeom>
          <a:noFill/>
        </p:spPr>
      </p:pic>
      <p:pic>
        <p:nvPicPr>
          <p:cNvPr id="5129" name="Picture 9" descr="Elizabeth_II_80th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38500" y="2060575"/>
            <a:ext cx="2701925" cy="3600450"/>
          </a:xfrm>
          <a:prstGeom prst="rect">
            <a:avLst/>
          </a:prstGeom>
          <a:noFill/>
        </p:spPr>
      </p:pic>
      <p:sp>
        <p:nvSpPr>
          <p:cNvPr id="5131" name="Text Box 11"/>
          <p:cNvSpPr txBox="1">
            <a:spLocks noChangeArrowheads="1"/>
          </p:cNvSpPr>
          <p:nvPr/>
        </p:nvSpPr>
        <p:spPr bwMode="auto">
          <a:xfrm>
            <a:off x="3203575" y="5805488"/>
            <a:ext cx="28813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200" b="1"/>
              <a:t>Королева Елизавета </a:t>
            </a:r>
            <a:r>
              <a:rPr lang="en-GB" sz="1200" b="1"/>
              <a:t>II </a:t>
            </a:r>
            <a:r>
              <a:rPr lang="ru-RU" sz="1200" b="1"/>
              <a:t>на свое 80-летие</a:t>
            </a:r>
            <a:r>
              <a:rPr lang="en-GB" sz="1200" b="1"/>
              <a:t> </a:t>
            </a:r>
            <a:r>
              <a:rPr lang="ru-RU" sz="1200" b="1"/>
              <a:t>в 2006 году. </a:t>
            </a:r>
            <a:endParaRPr lang="en-US" sz="1200" b="1"/>
          </a:p>
        </p:txBody>
      </p:sp>
      <p:sp>
        <p:nvSpPr>
          <p:cNvPr id="5139" name="Text Box 19"/>
          <p:cNvSpPr txBox="1">
            <a:spLocks noChangeArrowheads="1"/>
          </p:cNvSpPr>
          <p:nvPr/>
        </p:nvSpPr>
        <p:spPr bwMode="auto">
          <a:xfrm>
            <a:off x="395288" y="5300663"/>
            <a:ext cx="2592387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200" b="1"/>
              <a:t>Свадьба принцессы Елизаветы и графа Эдинбургского в 1947 году.</a:t>
            </a:r>
            <a:endParaRPr lang="en-US" sz="1200" b="1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1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5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800" decel="100000" fill="hold"/>
                                        <p:tgtEl>
                                          <p:spTgt spid="5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8000"/>
                            </p:stCondLst>
                            <p:childTnLst>
                              <p:par>
                                <p:cTn id="28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3000"/>
                            </p:stCondLst>
                            <p:childTnLst>
                              <p:par>
                                <p:cTn id="40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30" grpId="0"/>
      <p:bldP spid="5135" grpId="0"/>
      <p:bldP spid="5131" grpId="0"/>
      <p:bldP spid="513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9" name="Text Box 11"/>
          <p:cNvSpPr txBox="1">
            <a:spLocks noChangeArrowheads="1"/>
          </p:cNvSpPr>
          <p:nvPr/>
        </p:nvSpPr>
        <p:spPr bwMode="auto">
          <a:xfrm>
            <a:off x="395288" y="549275"/>
            <a:ext cx="47529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solidFill>
                  <a:srgbClr val="000099"/>
                </a:solidFill>
              </a:rPr>
              <a:t>Столица Великобритании </a:t>
            </a:r>
            <a:r>
              <a:rPr lang="en-GB" sz="2400" b="1">
                <a:solidFill>
                  <a:srgbClr val="000099"/>
                </a:solidFill>
              </a:rPr>
              <a:t>  </a:t>
            </a:r>
            <a:r>
              <a:rPr lang="ru-RU" sz="2400" b="1">
                <a:solidFill>
                  <a:srgbClr val="000099"/>
                </a:solidFill>
              </a:rPr>
              <a:t>- </a:t>
            </a:r>
            <a:endParaRPr lang="en-US" sz="2400" b="1">
              <a:solidFill>
                <a:srgbClr val="000099"/>
              </a:solidFill>
            </a:endParaRPr>
          </a:p>
        </p:txBody>
      </p:sp>
      <p:sp>
        <p:nvSpPr>
          <p:cNvPr id="7180" name="Text Box 12"/>
          <p:cNvSpPr txBox="1">
            <a:spLocks noChangeArrowheads="1"/>
          </p:cNvSpPr>
          <p:nvPr/>
        </p:nvSpPr>
        <p:spPr bwMode="auto">
          <a:xfrm>
            <a:off x="3708400" y="6021388"/>
            <a:ext cx="43926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/>
          </a:p>
        </p:txBody>
      </p:sp>
      <p:pic>
        <p:nvPicPr>
          <p:cNvPr id="7182" name="Picture 14" descr="London_Skylin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51275" y="2636838"/>
            <a:ext cx="4968875" cy="3727450"/>
          </a:xfrm>
          <a:prstGeom prst="rect">
            <a:avLst/>
          </a:prstGeom>
          <a:noFill/>
        </p:spPr>
      </p:pic>
      <p:sp>
        <p:nvSpPr>
          <p:cNvPr id="7183" name="Text Box 15"/>
          <p:cNvSpPr txBox="1">
            <a:spLocks noChangeArrowheads="1"/>
          </p:cNvSpPr>
          <p:nvPr/>
        </p:nvSpPr>
        <p:spPr bwMode="auto">
          <a:xfrm>
            <a:off x="5148263" y="484188"/>
            <a:ext cx="23050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3600" b="1">
                <a:solidFill>
                  <a:srgbClr val="000099"/>
                </a:solidFill>
              </a:rPr>
              <a:t>ЛОНДОН</a:t>
            </a:r>
            <a:endParaRPr lang="en-US" sz="3600" b="1">
              <a:solidFill>
                <a:srgbClr val="000099"/>
              </a:solidFill>
            </a:endParaRPr>
          </a:p>
        </p:txBody>
      </p:sp>
      <p:pic>
        <p:nvPicPr>
          <p:cNvPr id="7185" name="Picture 17" descr="London_Landsat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5650" y="1268413"/>
            <a:ext cx="2286000" cy="2286000"/>
          </a:xfrm>
          <a:prstGeom prst="rect">
            <a:avLst/>
          </a:prstGeom>
          <a:noFill/>
        </p:spPr>
      </p:pic>
      <p:sp>
        <p:nvSpPr>
          <p:cNvPr id="7186" name="Text Box 18"/>
          <p:cNvSpPr txBox="1">
            <a:spLocks noChangeArrowheads="1"/>
          </p:cNvSpPr>
          <p:nvPr/>
        </p:nvSpPr>
        <p:spPr bwMode="auto">
          <a:xfrm>
            <a:off x="3708400" y="1828800"/>
            <a:ext cx="49688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 dirty="0" smtClean="0"/>
              <a:t>Вид </a:t>
            </a:r>
            <a:r>
              <a:rPr lang="ru-RU" b="1" dirty="0"/>
              <a:t>из космоса.</a:t>
            </a:r>
            <a:endParaRPr lang="en-US" b="1" dirty="0"/>
          </a:p>
        </p:txBody>
      </p:sp>
      <p:sp>
        <p:nvSpPr>
          <p:cNvPr id="7187" name="Line 19"/>
          <p:cNvSpPr>
            <a:spLocks noChangeShapeType="1"/>
          </p:cNvSpPr>
          <p:nvPr/>
        </p:nvSpPr>
        <p:spPr bwMode="auto">
          <a:xfrm flipH="1">
            <a:off x="3132138" y="1989138"/>
            <a:ext cx="5746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189" name="Text Box 21"/>
          <p:cNvSpPr txBox="1">
            <a:spLocks noChangeArrowheads="1"/>
          </p:cNvSpPr>
          <p:nvPr/>
        </p:nvSpPr>
        <p:spPr bwMode="auto">
          <a:xfrm>
            <a:off x="611188" y="4508500"/>
            <a:ext cx="24479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 dirty="0" smtClean="0"/>
              <a:t>Вид</a:t>
            </a:r>
            <a:r>
              <a:rPr lang="en-GB" b="1" dirty="0" smtClean="0"/>
              <a:t> </a:t>
            </a:r>
            <a:r>
              <a:rPr lang="en-GB" b="1" dirty="0"/>
              <a:t>-</a:t>
            </a:r>
            <a:r>
              <a:rPr lang="ru-RU" b="1" dirty="0"/>
              <a:t> с берега </a:t>
            </a:r>
            <a:r>
              <a:rPr lang="ru-RU" b="1" dirty="0" smtClean="0"/>
              <a:t>реки </a:t>
            </a:r>
            <a:r>
              <a:rPr lang="ru-RU" b="1" dirty="0"/>
              <a:t>Темзы</a:t>
            </a:r>
            <a:r>
              <a:rPr lang="en-GB" b="1" dirty="0"/>
              <a:t>. </a:t>
            </a:r>
            <a:endParaRPr lang="en-US" b="1" dirty="0"/>
          </a:p>
        </p:txBody>
      </p:sp>
      <p:sp>
        <p:nvSpPr>
          <p:cNvPr id="7190" name="Line 22"/>
          <p:cNvSpPr>
            <a:spLocks noChangeShapeType="1"/>
          </p:cNvSpPr>
          <p:nvPr/>
        </p:nvSpPr>
        <p:spPr bwMode="auto">
          <a:xfrm>
            <a:off x="3059113" y="4941888"/>
            <a:ext cx="7207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4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500"/>
                            </p:stCondLst>
                            <p:childTnLst>
                              <p:par>
                                <p:cTn id="1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7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7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0"/>
                            </p:stCondLst>
                            <p:childTnLst>
                              <p:par>
                                <p:cTn id="26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7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7000"/>
                            </p:stCondLst>
                            <p:childTnLst>
                              <p:par>
                                <p:cTn id="3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1700"/>
                                        <p:tgtEl>
                                          <p:spTgt spid="7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1700"/>
                                        <p:tgtEl>
                                          <p:spTgt spid="7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700"/>
                            </p:stCondLst>
                            <p:childTnLst>
                              <p:par>
                                <p:cTn id="41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400" fill="hold"/>
                                        <p:tgtEl>
                                          <p:spTgt spid="71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400" fill="hold"/>
                                        <p:tgtEl>
                                          <p:spTgt spid="71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400" fill="hold"/>
                                        <p:tgtEl>
                                          <p:spTgt spid="7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400" fill="hold"/>
                                        <p:tgtEl>
                                          <p:spTgt spid="7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2400"/>
                                        <p:tgtEl>
                                          <p:spTgt spid="7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9" grpId="0"/>
      <p:bldP spid="7183" grpId="0"/>
      <p:bldP spid="7186" grpId="0"/>
      <p:bldP spid="7187" grpId="0" animBg="1"/>
      <p:bldP spid="7189" grpId="0"/>
      <p:bldP spid="719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2" name="Picture 4" descr="House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98563" y="1179513"/>
            <a:ext cx="6613525" cy="4481512"/>
          </a:xfrm>
          <a:prstGeom prst="rect">
            <a:avLst/>
          </a:prstGeom>
          <a:noFill/>
        </p:spPr>
      </p:pic>
      <p:sp>
        <p:nvSpPr>
          <p:cNvPr id="43013" name="Text Box 5"/>
          <p:cNvSpPr txBox="1">
            <a:spLocks noChangeArrowheads="1"/>
          </p:cNvSpPr>
          <p:nvPr/>
        </p:nvSpPr>
        <p:spPr bwMode="auto">
          <a:xfrm>
            <a:off x="1476375" y="476250"/>
            <a:ext cx="59753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>
                <a:solidFill>
                  <a:srgbClr val="000099"/>
                </a:solidFill>
              </a:rPr>
              <a:t>ДОСТОПРИМЕЧАТЕЛЬНОСТИ ЛОНДОНА</a:t>
            </a:r>
            <a:endParaRPr lang="en-US" sz="2000" b="1">
              <a:solidFill>
                <a:srgbClr val="000099"/>
              </a:solidFill>
            </a:endParaRPr>
          </a:p>
        </p:txBody>
      </p:sp>
      <p:sp>
        <p:nvSpPr>
          <p:cNvPr id="43014" name="Text Box 6"/>
          <p:cNvSpPr txBox="1">
            <a:spLocks noChangeArrowheads="1"/>
          </p:cNvSpPr>
          <p:nvPr/>
        </p:nvSpPr>
        <p:spPr bwMode="auto">
          <a:xfrm>
            <a:off x="684213" y="5876925"/>
            <a:ext cx="7632700" cy="77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Вестминстерский дворец со знаменитой часовой башней «Биг Бен». </a:t>
            </a:r>
          </a:p>
          <a:p>
            <a:pPr>
              <a:spcBef>
                <a:spcPct val="50000"/>
              </a:spcBef>
            </a:pPr>
            <a:r>
              <a:rPr lang="ru-RU"/>
              <a:t>Здесь заседает парламент Соединенного Королевства. </a:t>
            </a:r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700"/>
                            </p:stCondLst>
                            <p:childTnLst>
                              <p:par>
                                <p:cTn id="12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43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700"/>
                            </p:stCondLst>
                            <p:childTnLst>
                              <p:par>
                                <p:cTn id="18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30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30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30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30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3" grpId="1"/>
      <p:bldP spid="430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8" name="Text Box 4"/>
          <p:cNvSpPr txBox="1">
            <a:spLocks noChangeArrowheads="1"/>
          </p:cNvSpPr>
          <p:nvPr/>
        </p:nvSpPr>
        <p:spPr bwMode="auto">
          <a:xfrm>
            <a:off x="1476375" y="476250"/>
            <a:ext cx="59753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>
                <a:solidFill>
                  <a:srgbClr val="000099"/>
                </a:solidFill>
              </a:rPr>
              <a:t>ДОСТОПРИМЕЧАТЕЛЬНОСТИ ЛОНДОНА</a:t>
            </a:r>
            <a:endParaRPr lang="en-US" sz="2000" b="1">
              <a:solidFill>
                <a:srgbClr val="000099"/>
              </a:solidFill>
            </a:endParaRPr>
          </a:p>
        </p:txBody>
      </p:sp>
      <p:pic>
        <p:nvPicPr>
          <p:cNvPr id="47110" name="Picture 6" descr="Tower_of_Londo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7088" y="1125538"/>
            <a:ext cx="5832475" cy="5332412"/>
          </a:xfrm>
          <a:prstGeom prst="rect">
            <a:avLst/>
          </a:prstGeom>
          <a:noFill/>
        </p:spPr>
      </p:pic>
      <p:sp>
        <p:nvSpPr>
          <p:cNvPr id="47111" name="Text Box 7"/>
          <p:cNvSpPr txBox="1">
            <a:spLocks noChangeArrowheads="1"/>
          </p:cNvSpPr>
          <p:nvPr/>
        </p:nvSpPr>
        <p:spPr bwMode="auto">
          <a:xfrm>
            <a:off x="6732588" y="3573463"/>
            <a:ext cx="2016125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Лондонский Тауэр -  королевская крепость, построенная в 11 веке. </a:t>
            </a:r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7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61" name="Picture 5" descr="Towe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42988" y="1135063"/>
            <a:ext cx="6913562" cy="4856162"/>
          </a:xfrm>
          <a:prstGeom prst="rect">
            <a:avLst/>
          </a:prstGeom>
          <a:noFill/>
        </p:spPr>
      </p:pic>
      <p:sp>
        <p:nvSpPr>
          <p:cNvPr id="45062" name="Text Box 6"/>
          <p:cNvSpPr txBox="1">
            <a:spLocks noChangeArrowheads="1"/>
          </p:cNvSpPr>
          <p:nvPr/>
        </p:nvSpPr>
        <p:spPr bwMode="auto">
          <a:xfrm>
            <a:off x="1476375" y="476250"/>
            <a:ext cx="59753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>
                <a:solidFill>
                  <a:srgbClr val="000099"/>
                </a:solidFill>
              </a:rPr>
              <a:t>ДОСТОПРИМЕЧАТЕЛЬНОСТИ ЛОНДОНА</a:t>
            </a:r>
            <a:endParaRPr lang="en-US" sz="2000" b="1">
              <a:solidFill>
                <a:srgbClr val="000099"/>
              </a:solidFill>
            </a:endParaRPr>
          </a:p>
        </p:txBody>
      </p:sp>
      <p:sp>
        <p:nvSpPr>
          <p:cNvPr id="45063" name="Text Box 7"/>
          <p:cNvSpPr txBox="1">
            <a:spLocks noChangeArrowheads="1"/>
          </p:cNvSpPr>
          <p:nvPr/>
        </p:nvSpPr>
        <p:spPr bwMode="auto">
          <a:xfrm>
            <a:off x="682625" y="6157913"/>
            <a:ext cx="75612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/>
              <a:t>Тауэрский мост</a:t>
            </a:r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50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5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5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50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50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5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3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5140</TotalTime>
  <Words>162</Words>
  <Application>Microsoft Office PowerPoint</Application>
  <PresentationFormat>Экран (4:3)</PresentationFormat>
  <Paragraphs>50</Paragraphs>
  <Slides>18</Slides>
  <Notes>13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0" baseType="lpstr">
      <vt:lpstr>Default Design</vt:lpstr>
      <vt:lpstr>MIDI Sequence</vt:lpstr>
      <vt:lpstr>Великобритания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Great Britain  (United Kingdom of Great Britain and Northern Ireland)   Великобритания  (Соединенное Королевство Великобритании и Северной Ирландии)</dc:title>
  <dc:creator>Robert Brundrett</dc:creator>
  <cp:lastModifiedBy>Учени</cp:lastModifiedBy>
  <cp:revision>49</cp:revision>
  <dcterms:created xsi:type="dcterms:W3CDTF">2006-06-16T09:51:58Z</dcterms:created>
  <dcterms:modified xsi:type="dcterms:W3CDTF">2013-02-12T05:46:41Z</dcterms:modified>
</cp:coreProperties>
</file>