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9" r:id="rId4"/>
    <p:sldId id="272" r:id="rId5"/>
    <p:sldId id="259" r:id="rId6"/>
    <p:sldId id="260" r:id="rId7"/>
    <p:sldId id="273" r:id="rId8"/>
    <p:sldId id="277" r:id="rId9"/>
    <p:sldId id="275" r:id="rId10"/>
    <p:sldId id="276" r:id="rId11"/>
    <p:sldId id="274" r:id="rId12"/>
    <p:sldId id="290" r:id="rId13"/>
    <p:sldId id="291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F9D"/>
    <a:srgbClr val="FF0000"/>
    <a:srgbClr val="33CC33"/>
    <a:srgbClr val="FDF103"/>
    <a:srgbClr val="003399"/>
    <a:srgbClr val="CC3399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1570" autoAdjust="0"/>
  </p:normalViewPr>
  <p:slideViewPr>
    <p:cSldViewPr>
      <p:cViewPr>
        <p:scale>
          <a:sx n="75" d="100"/>
          <a:sy n="75" d="100"/>
        </p:scale>
        <p:origin x="-1110" y="7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03049D-E355-4FF8-8878-336CA41FB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0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5B33E-EA31-4261-A153-2E0B1DDAD80A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AB3DC-071F-4C01-A6EF-959E4D1742E3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5598D-41FC-42D4-B4DB-14BA857962C3}" type="slidenum">
              <a:rPr lang="en-US"/>
              <a:pPr/>
              <a:t>11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0215A-3C4D-4A25-A6E4-DBCEC3D5827F}" type="slidenum">
              <a:rPr lang="en-US"/>
              <a:pPr/>
              <a:t>14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C31EB-0724-4640-860B-C0EFB1DCF7DD}" type="slidenum">
              <a:rPr lang="en-US"/>
              <a:pPr/>
              <a:t>15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D98A8-E3D0-4886-8D72-3789055050EC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7BD92-3DF3-4E8C-B9B9-153A93927524}" type="slidenum">
              <a:rPr lang="en-US"/>
              <a:pPr/>
              <a:t>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0A7FD-20CF-4A39-B50C-097886B42368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A07E-13C9-485F-B7CC-A2A427D02DA7}" type="slidenum">
              <a:rPr lang="en-US"/>
              <a:pPr/>
              <a:t>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FC08B-B644-4489-8DB0-E7891CC11A27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DEE68-8F49-42BA-A1C3-314CC57F4093}" type="slidenum">
              <a:rPr lang="en-US"/>
              <a:pPr/>
              <a:t>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48D61-69FB-4CB2-8995-952C5F3C48CF}" type="slidenum">
              <a:rPr lang="en-US"/>
              <a:pPr/>
              <a:t>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7BE4A-38A8-4301-9D62-53F560FCC7CE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2C50B-DBC9-42F7-B9EA-AE7DC8D0B7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69C4D-DDE3-486F-BFA4-48968287B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D07DF-58C3-4D71-AC6D-B49A92B4A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7B2420-B709-434E-B32E-FE325A816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56EBBB-4EF5-4C04-B644-A263DC02A5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70086-F897-410A-AD9F-8BA9168D8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A7407-35AA-4B38-99F1-7E4EADA8D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33829-D155-4334-817D-6787A87F1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24F1D-D60D-4CA6-9D4E-26BFE550C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213B5-D91C-40A9-BAF1-4C231397A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AE616-80CA-4B3F-8C66-34DAB1E29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1DC6A-F81F-4C5A-962F-5FB246ECB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AE5F4-C863-4384-9148-53C7FD20C9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AFD70E-2D99-4D5C-934D-C33A9AB435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3050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95288" y="188913"/>
            <a:ext cx="8208962" cy="648017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/>
          <a:lstStyle/>
          <a:p>
            <a:r>
              <a:rPr lang="ru-RU" sz="7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Великобритания</a:t>
            </a:r>
            <a:r>
              <a:rPr lang="en-GB" sz="7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6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dirty="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b="1" dirty="0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tPaulsCathedralSou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050925"/>
            <a:ext cx="4029075" cy="54737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476375" y="476250"/>
            <a:ext cx="597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ДОСТОПРИМЕЧАТЕЛЬНОСТИ ЛОНДОНА</a:t>
            </a: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508625" y="4627563"/>
            <a:ext cx="29511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Собор святого Павла, построен в 17 веке по проекту известного Английского архитектора Кристофера Рена. 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Buckingham_Palace_-_May_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7265987" cy="4087813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476375" y="476250"/>
            <a:ext cx="597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ДОСТОПРИМЕЧАТЕЛЬНОСТИ ЛОНДОНА</a:t>
            </a: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71550" y="5661025"/>
            <a:ext cx="705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Букингемский дворец – официальная резиденция королевской семьи в Лондоне. 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476375" y="476250"/>
            <a:ext cx="597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ДОСТОПРИМЕЧАТЕЛЬНОСТИ ЛОНДОНА</a:t>
            </a:r>
            <a:endParaRPr lang="en-US" sz="2000" b="1">
              <a:solidFill>
                <a:srgbClr val="000099"/>
              </a:solidFill>
            </a:endParaRPr>
          </a:p>
        </p:txBody>
      </p:sp>
      <p:pic>
        <p:nvPicPr>
          <p:cNvPr id="84995" name="Picture 3" descr="double-deck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1075"/>
            <a:ext cx="6689725" cy="5018088"/>
          </a:xfrm>
          <a:prstGeom prst="rect">
            <a:avLst/>
          </a:prstGeom>
          <a:noFill/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258888" y="6165850"/>
            <a:ext cx="468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... двухэтажные автобусы, и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476375" y="476250"/>
            <a:ext cx="597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ДОСТОПРИМЕЧАТЕЛЬНОСТИ ЛОНДОНА</a:t>
            </a:r>
            <a:endParaRPr lang="en-US" sz="2000" b="1">
              <a:solidFill>
                <a:srgbClr val="000099"/>
              </a:solidFill>
            </a:endParaRPr>
          </a:p>
        </p:txBody>
      </p:sp>
      <p:pic>
        <p:nvPicPr>
          <p:cNvPr id="86019" name="Picture 3" descr="phone-boo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1075"/>
            <a:ext cx="6264275" cy="5508625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235825" y="5465763"/>
            <a:ext cx="1584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...красные телефонные будки.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uk-map 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4350" y="908050"/>
            <a:ext cx="5451475" cy="5616575"/>
          </a:xfrm>
          <a:prstGeom prst="rect">
            <a:avLst/>
          </a:prstGeom>
          <a:noFill/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7453313" y="436562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Англия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52413" y="4365625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Шотландия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380288" y="1125538"/>
            <a:ext cx="865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Уэльс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79388" y="981075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Северная Ирландия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91143" name="Picture 7" descr="Flag_of_Engl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6638" y="4887913"/>
            <a:ext cx="1289050" cy="773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1144" name="Picture 8" descr="Flag_of_Scot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263" y="4868863"/>
            <a:ext cx="1225550" cy="741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1145" name="Picture 9" descr="Flag_of_Wa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1628775"/>
            <a:ext cx="1290638" cy="774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1146" name="Picture 10" descr="Flag_of_Northern_Irela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700213"/>
            <a:ext cx="1295400" cy="649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1476375" y="260350"/>
            <a:ext cx="5975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ИСТОРИЧЕСКИЕ ПРОВИНЦИИ ВЕЛИКОБРИТАНИИ</a:t>
            </a:r>
            <a:endParaRPr lang="en-US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40" grpId="0"/>
      <p:bldP spid="91141" grpId="0"/>
      <p:bldP spid="91142" grpId="0"/>
      <p:bldP spid="911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nglish_countryside_blue_fiel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36613"/>
            <a:ext cx="7488237" cy="5616575"/>
          </a:xfrm>
          <a:prstGeom prst="rect">
            <a:avLst/>
          </a:prstGeom>
          <a:noFill/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059113" y="260350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АНГЛИЯ</a:t>
            </a:r>
            <a:endParaRPr lang="en-US" sz="2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SC01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7200900" cy="5400675"/>
          </a:xfrm>
          <a:prstGeom prst="rect">
            <a:avLst/>
          </a:prstGeom>
          <a:noFill/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348038" y="30797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ШОТЛАНДИЯ</a:t>
            </a:r>
            <a:endParaRPr lang="en-US" sz="2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628900" y="307975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УЭЛЬС</a:t>
            </a:r>
            <a:endParaRPr lang="en-US" sz="2400" b="1">
              <a:solidFill>
                <a:srgbClr val="000099"/>
              </a:solidFill>
            </a:endParaRPr>
          </a:p>
        </p:txBody>
      </p:sp>
      <p:pic>
        <p:nvPicPr>
          <p:cNvPr id="96259" name="Picture 3" descr="welsh scen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6985000" cy="52244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628900" y="307975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СЕВЕРНАЯ ИРЛАНДИЯ</a:t>
            </a:r>
            <a:endParaRPr lang="en-US" sz="2400" b="1">
              <a:solidFill>
                <a:srgbClr val="000099"/>
              </a:solidFill>
            </a:endParaRPr>
          </a:p>
        </p:txBody>
      </p:sp>
      <p:pic>
        <p:nvPicPr>
          <p:cNvPr id="97283" name="Picture 3" descr="Northern Ireland Giants_Causew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765175"/>
            <a:ext cx="4408488" cy="58769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331913" y="476250"/>
            <a:ext cx="633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ВЕЛИКОБРИТАНИЯ НА КАРТЕ МИРА</a:t>
            </a:r>
            <a:endParaRPr lang="en-US" sz="2400" b="1">
              <a:solidFill>
                <a:srgbClr val="000099"/>
              </a:solidFill>
            </a:endParaRPr>
          </a:p>
        </p:txBody>
      </p:sp>
      <p:pic>
        <p:nvPicPr>
          <p:cNvPr id="3085" name="Picture 13" descr="world map uk br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1268413"/>
            <a:ext cx="8967787" cy="4929187"/>
          </a:xfrm>
          <a:prstGeom prst="rect">
            <a:avLst/>
          </a:prstGeom>
          <a:noFill/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924300" y="908050"/>
            <a:ext cx="360363" cy="115252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86" name="Picture 14" descr="great-britain brow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205038"/>
            <a:ext cx="3724275" cy="4381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lag_of_the_United_Kingd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475" y="2005013"/>
            <a:ext cx="7021513" cy="351155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63713" y="655638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ФЛАГ ВЕЛИКОБРИТАНИИ</a:t>
            </a:r>
            <a:endParaRPr lang="en-US" sz="2400" b="1">
              <a:solidFill>
                <a:srgbClr val="000099"/>
              </a:solidFill>
            </a:endParaRPr>
          </a:p>
        </p:txBody>
      </p:sp>
      <p:graphicFrame>
        <p:nvGraphicFramePr>
          <p:cNvPr id="34831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144000" y="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MIDI Sequence" r:id="rId6" imgW="914286" imgH="561905" progId="MIDFile">
                  <p:embed/>
                </p:oleObj>
              </mc:Choice>
              <mc:Fallback>
                <p:oleObj name="MIDI Sequence" r:id="rId6" imgW="914286" imgH="561905" progId="MIDFile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Click="0" advTm="25000">
    <p:sndAc>
      <p:stSnd>
        <p:snd r:embed="rId4" name="Anthems - British National Anthem - Crown Imperial Anthem shorten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051050" y="806450"/>
            <a:ext cx="4824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КОРОЛЕВСКИЙ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</a:rPr>
              <a:t>ГЕРБ</a:t>
            </a:r>
            <a:endParaRPr lang="en-US" sz="2400" b="1">
              <a:solidFill>
                <a:srgbClr val="000099"/>
              </a:solidFill>
            </a:endParaRPr>
          </a:p>
        </p:txBody>
      </p:sp>
      <p:pic>
        <p:nvPicPr>
          <p:cNvPr id="39941" name="Picture 5" descr="UK_Royal_Coat_of_A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205038"/>
            <a:ext cx="3382963" cy="3338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9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Elizabeth_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628775"/>
            <a:ext cx="2633663" cy="3600450"/>
          </a:xfrm>
          <a:prstGeom prst="rect">
            <a:avLst/>
          </a:prstGeom>
          <a:noFill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157913" y="530066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Коронация Елизаветы </a:t>
            </a:r>
            <a:r>
              <a:rPr lang="en-GB" sz="1200" b="1"/>
              <a:t>II</a:t>
            </a:r>
            <a:r>
              <a:rPr lang="ru-RU" sz="1200" b="1"/>
              <a:t> в 1953 году.</a:t>
            </a:r>
            <a:endParaRPr lang="en-US" sz="1200" b="1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971550" y="476250"/>
            <a:ext cx="697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Глава государства – королева Елизавета </a:t>
            </a:r>
            <a:r>
              <a:rPr lang="en-GB" sz="2400" b="1">
                <a:solidFill>
                  <a:srgbClr val="000099"/>
                </a:solidFill>
              </a:rPr>
              <a:t>II</a:t>
            </a:r>
            <a:endParaRPr lang="en-US" sz="2400" b="1">
              <a:solidFill>
                <a:srgbClr val="000099"/>
              </a:solidFill>
            </a:endParaRPr>
          </a:p>
        </p:txBody>
      </p:sp>
      <p:pic>
        <p:nvPicPr>
          <p:cNvPr id="5136" name="Picture 16" descr="Queen wed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628775"/>
            <a:ext cx="2638425" cy="3600450"/>
          </a:xfrm>
          <a:prstGeom prst="rect">
            <a:avLst/>
          </a:prstGeom>
          <a:noFill/>
        </p:spPr>
      </p:pic>
      <p:pic>
        <p:nvPicPr>
          <p:cNvPr id="5129" name="Picture 9" descr="Elizabeth_II_80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0" y="2060575"/>
            <a:ext cx="2701925" cy="3600450"/>
          </a:xfrm>
          <a:prstGeom prst="rect">
            <a:avLst/>
          </a:prstGeom>
          <a:noFill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203575" y="5805488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Королева Елизавета </a:t>
            </a:r>
            <a:r>
              <a:rPr lang="en-GB" sz="1200" b="1"/>
              <a:t>II </a:t>
            </a:r>
            <a:r>
              <a:rPr lang="ru-RU" sz="1200" b="1"/>
              <a:t>на свое 80-летие</a:t>
            </a:r>
            <a:r>
              <a:rPr lang="en-GB" sz="1200" b="1"/>
              <a:t> </a:t>
            </a:r>
            <a:r>
              <a:rPr lang="ru-RU" sz="1200" b="1"/>
              <a:t>в 2006 году. </a:t>
            </a:r>
            <a:endParaRPr lang="en-US" sz="1200" b="1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95288" y="5300663"/>
            <a:ext cx="25923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Свадьба принцессы Елизаветы и графа Эдинбургского в 1947 году.</a:t>
            </a:r>
            <a:endParaRPr lang="en-US" sz="12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5" grpId="0"/>
      <p:bldP spid="5131" grpId="0"/>
      <p:bldP spid="5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5288" y="54927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</a:rPr>
              <a:t>Столица Великобритании </a:t>
            </a:r>
            <a:r>
              <a:rPr lang="en-GB" sz="2400" b="1">
                <a:solidFill>
                  <a:srgbClr val="000099"/>
                </a:solidFill>
              </a:rPr>
              <a:t>  </a:t>
            </a:r>
            <a:r>
              <a:rPr lang="ru-RU" sz="2400" b="1">
                <a:solidFill>
                  <a:srgbClr val="000099"/>
                </a:solidFill>
              </a:rPr>
              <a:t>- </a:t>
            </a:r>
            <a:endParaRPr lang="en-US" sz="2400" b="1">
              <a:solidFill>
                <a:srgbClr val="000099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708400" y="6021388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7182" name="Picture 14" descr="London_Sky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636838"/>
            <a:ext cx="4968875" cy="3727450"/>
          </a:xfrm>
          <a:prstGeom prst="rect">
            <a:avLst/>
          </a:prstGeom>
          <a:noFill/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148263" y="484188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99"/>
                </a:solidFill>
              </a:rPr>
              <a:t>ЛОНДОН</a:t>
            </a:r>
            <a:endParaRPr lang="en-US" sz="3600" b="1">
              <a:solidFill>
                <a:srgbClr val="000099"/>
              </a:solidFill>
            </a:endParaRPr>
          </a:p>
        </p:txBody>
      </p:sp>
      <p:pic>
        <p:nvPicPr>
          <p:cNvPr id="7185" name="Picture 17" descr="London_Lands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268413"/>
            <a:ext cx="2286000" cy="2286000"/>
          </a:xfrm>
          <a:prstGeom prst="rect">
            <a:avLst/>
          </a:prstGeom>
          <a:noFill/>
        </p:spPr>
      </p:pic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708400" y="1828800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Вид </a:t>
            </a:r>
            <a:r>
              <a:rPr lang="ru-RU" b="1" dirty="0"/>
              <a:t>из космоса.</a:t>
            </a:r>
            <a:endParaRPr lang="en-US" b="1" dirty="0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3132138" y="198913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11188" y="45085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Вид</a:t>
            </a:r>
            <a:r>
              <a:rPr lang="en-GB" b="1" dirty="0" smtClean="0"/>
              <a:t> </a:t>
            </a:r>
            <a:r>
              <a:rPr lang="en-GB" b="1" dirty="0"/>
              <a:t>-</a:t>
            </a:r>
            <a:r>
              <a:rPr lang="ru-RU" b="1" dirty="0"/>
              <a:t> с берега </a:t>
            </a:r>
            <a:r>
              <a:rPr lang="ru-RU" b="1" dirty="0" smtClean="0"/>
              <a:t>реки </a:t>
            </a:r>
            <a:r>
              <a:rPr lang="ru-RU" b="1" dirty="0"/>
              <a:t>Темзы</a:t>
            </a:r>
            <a:r>
              <a:rPr lang="en-GB" b="1" dirty="0"/>
              <a:t>. </a:t>
            </a:r>
            <a:endParaRPr lang="en-US" b="1" dirty="0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059113" y="49418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7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7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4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4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3" grpId="0"/>
      <p:bldP spid="7186" grpId="0"/>
      <p:bldP spid="7187" grpId="0" animBg="1"/>
      <p:bldP spid="7189" grpId="0"/>
      <p:bldP spid="71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ou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1179513"/>
            <a:ext cx="6613525" cy="4481512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476375" y="476250"/>
            <a:ext cx="597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ДОСТОПРИМЕЧАТЕЛЬНОСТИ ЛОНДОНА</a:t>
            </a: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4213" y="5876925"/>
            <a:ext cx="7632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Вестминстерский дворец со знаменитой часовой башней «Биг Бен». </a:t>
            </a:r>
          </a:p>
          <a:p>
            <a:pPr>
              <a:spcBef>
                <a:spcPct val="50000"/>
              </a:spcBef>
            </a:pPr>
            <a:r>
              <a:rPr lang="ru-RU"/>
              <a:t>Здесь заседает парламент Соединенного Королевства. 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1"/>
      <p:bldP spid="430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476375" y="476250"/>
            <a:ext cx="597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ДОСТОПРИМЕЧАТЕЛЬНОСТИ ЛОНДОНА</a:t>
            </a:r>
            <a:endParaRPr lang="en-US" sz="2000" b="1">
              <a:solidFill>
                <a:srgbClr val="000099"/>
              </a:solidFill>
            </a:endParaRPr>
          </a:p>
        </p:txBody>
      </p:sp>
      <p:pic>
        <p:nvPicPr>
          <p:cNvPr id="47110" name="Picture 6" descr="Tower_of_Lond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5832475" cy="5332412"/>
          </a:xfrm>
          <a:prstGeom prst="rect">
            <a:avLst/>
          </a:prstGeom>
          <a:noFill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732588" y="3573463"/>
            <a:ext cx="2016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Лондонский Тауэр -  королевская крепость, построенная в 11 веке. 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T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35063"/>
            <a:ext cx="6913562" cy="4856162"/>
          </a:xfrm>
          <a:prstGeom prst="rect">
            <a:avLst/>
          </a:prstGeom>
          <a:noFill/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476375" y="476250"/>
            <a:ext cx="597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ДОСТОПРИМЕЧАТЕЛЬНОСТИ ЛОНДОНА</a:t>
            </a: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82625" y="6157913"/>
            <a:ext cx="7561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Тауэрский мост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</TotalTime>
  <Words>162</Words>
  <Application>Microsoft Office PowerPoint</Application>
  <PresentationFormat>Экран (4:3)</PresentationFormat>
  <Paragraphs>50</Paragraphs>
  <Slides>18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Default Design</vt:lpstr>
      <vt:lpstr>MIDI Sequence</vt:lpstr>
      <vt:lpstr>Великобритания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 (United Kingdom of Great Britain and Northern Ireland)   Великобритания  (Соединенное Королевство Великобритании и Северной Ирландии)</dc:title>
  <dc:creator>Robert Brundrett</dc:creator>
  <cp:lastModifiedBy>Учени</cp:lastModifiedBy>
  <cp:revision>49</cp:revision>
  <dcterms:created xsi:type="dcterms:W3CDTF">2006-06-16T09:51:58Z</dcterms:created>
  <dcterms:modified xsi:type="dcterms:W3CDTF">2013-02-12T05:46:41Z</dcterms:modified>
</cp:coreProperties>
</file>