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AC93F25-59F9-45E4-AE45-8DB55877D853}" type="datetimeFigureOut">
              <a:rPr lang="ru-RU" smtClean="0"/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6800957-0EFD-4C45-88FB-B8F72DB1729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093296"/>
          </a:xfrm>
        </p:spPr>
        <p:txBody>
          <a:bodyPr>
            <a:noAutofit/>
          </a:bodyPr>
          <a:lstStyle/>
          <a:p>
            <a:r>
              <a:rPr lang="kk-KZ" sz="3600" dirty="0" smtClean="0"/>
              <a:t/>
            </a:r>
            <a:br>
              <a:rPr lang="kk-KZ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1. Көптік 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жалғауы  бар  сөздерді тап, қарындашпен  белгіле: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/>
              <a:t> 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Құстар  ұшып  келді. Сыныпта  парталар  тұр.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Пеналда  қарындаштар  жатыр. Оның  жолдастары  көп.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 Динаның  суреттері  әдемі.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84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043000"/>
          </a:xfrm>
        </p:spPr>
        <p:txBody>
          <a:bodyPr>
            <a:normAutofit/>
          </a:bodyPr>
          <a:lstStyle/>
          <a:p>
            <a:pPr algn="l"/>
            <a:r>
              <a:rPr lang="kk-KZ" sz="18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Септік </a:t>
            </a:r>
            <a:r>
              <a:rPr lang="kk-KZ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жалғаулар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Атау</a:t>
            </a: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(Им.п)     Кім? Не?  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Ілік</a:t>
            </a: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(Род.п)    Кімнің? Ненің?                       -ның, -нің, -дың, -дің, -тың, -тің 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Барыс</a:t>
            </a: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(Дат.п)   Кімге?   Неге?                         -ға, -ге, -қа, -ке,    -на, -не, -а, -е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(Вин.п)  Кімді?    Нені?                         -ны, -ні, -ды, -ді, -ты, -ті,       -н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Жатыс</a:t>
            </a: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(Местный) Кімде? Неде?                     -да, -де, -та, -те,          -нда, -нде 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(Исходный) Кімнен? Неден?             -дан, -ден, -тан, -тен, нан, -нен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Қайдан? Қашан?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Көмектес</a:t>
            </a: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(Тв.п)       Кіммен? Немен?             -мен,   -бен,     -пен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Қалай?      </a:t>
            </a: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803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</TotalTime>
  <Words>3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 1. Көптік  жалғауы  бар  сөздерді тап, қарындашпен  белгіле:   Құстар  ұшып  келді. Сыныпта  парталар  тұр.  Пеналда  қарындаштар  жатыр. Оның  жолдастары  көп.  Динаның  суреттері  әдемі. </vt:lpstr>
      <vt:lpstr>                               Септік жалғаулар     Атау (Им.п)     Кім? Не?     Ілік    (Род.п)    Кімнің? Ненің?                       -ның, -нің, -дың, -дің, -тың, -тің    Барыс (Дат.п)   Кімге?   Неге?                         -ға, -ге, -қа, -ке,    -на, -не, -а, -е   Табыс (Вин.п)  Кімді?    Нені?                         -ны, -ні, -ды, -ді, -ты, -ті,       -н   Жатыс (Местный) Кімде? Неде?                     -да, -де, -та, -те,          -нда, -нде    Шығыс (Исходный) Кімнен? Неден?             -дан, -ден, -тан, -тен, нан, -нен                                    Қайдан? Қашан?   Көмектес (Тв.п)       Кіммен? Немен?             -мен,   -бен,     -пен                                   Қалай?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1. Көптік  жалғауы  бар  сөздерді тап, қарындашпен  белгіле:   Құстар  ұшып  келді. Сыныпта  парталар  тұр.  Пеналда  қарындаштар  жатыр. Оның  жолдастары  көп.  Динаның  суреттері  әдемі. </dc:title>
  <dc:creator>Даулет</dc:creator>
  <cp:lastModifiedBy>Даулет</cp:lastModifiedBy>
  <cp:revision>1</cp:revision>
  <dcterms:created xsi:type="dcterms:W3CDTF">2013-03-17T16:51:28Z</dcterms:created>
  <dcterms:modified xsi:type="dcterms:W3CDTF">2013-03-17T16:59:36Z</dcterms:modified>
</cp:coreProperties>
</file>