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1"/>
  </p:notesMasterIdLst>
  <p:sldIdLst>
    <p:sldId id="282" r:id="rId3"/>
    <p:sldId id="288" r:id="rId4"/>
    <p:sldId id="289" r:id="rId5"/>
    <p:sldId id="260" r:id="rId6"/>
    <p:sldId id="264" r:id="rId7"/>
    <p:sldId id="293" r:id="rId8"/>
    <p:sldId id="291" r:id="rId9"/>
    <p:sldId id="29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0000FF"/>
    <a:srgbClr val="FF3300"/>
    <a:srgbClr val="FF0000"/>
    <a:srgbClr val="00FF00"/>
    <a:srgbClr val="99FF33"/>
    <a:srgbClr val="333300"/>
    <a:srgbClr val="FFFF00"/>
    <a:srgbClr val="D5FB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54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174BF0B-010D-4A80-B8A3-5598A2D94ECC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FED22D4-D61B-4C7B-A009-5740CCD5A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928A8-8636-4E7A-A100-B73C20A3073B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5D4A2-BC61-42CC-8E5F-52A9E96DBE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55152-45DB-4555-94E9-1A434B16F5E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D07C3-637E-4091-BFCD-8D9EE82B6F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8E93A-B4BA-44D4-98D2-969656088297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453A9-9CAB-454F-B7E7-71ADE83D1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507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507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AA660-C3D7-45BF-AE08-47D1D94FBF50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79C70-5ED9-4A21-B6B4-41DC47681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E16F6-12CC-45EC-9B5E-3D58AFED25C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6F731-CD62-4B23-AECE-E97AC0C0F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5B790-99B7-4934-8F5F-A76080F37506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D73F6-4ACF-4ED0-B434-739D6806BD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91EF6-A224-497D-BD5C-0298929CF685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6131D-2046-4B7C-87B0-0968EDB89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54B85-BC41-4088-89BC-965522AF6401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D0091-8DB1-4F14-BF03-4AAB4FADE1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B83DF-287C-4464-B6D6-155D8CA77B58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CCF1C-B479-4A4A-9352-BFE70AB88C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78C0E-528D-4E80-AD8E-FDD070E01F5F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3EFEE-D701-4BE9-8081-450BE06C2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5A262-A454-45C2-A7F1-B4B93A1992D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C3293-D85E-4610-9AEF-284F45C24C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42B44-4989-4583-A069-E119A0D9251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B2B3B-6D1F-42FB-B599-859D5358A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52715-0905-47FD-AB6E-36375438EA5B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34D84-01BA-419B-B839-CA1266610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38FB5-83E4-4AC0-9223-6C1443238ABA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5AE5B-68A4-4AE9-BBF8-ED350BA5A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20000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59005-AB72-4726-AD6D-8E05BAAB1CAF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2341-6649-4075-8290-097AEA3D5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D4FF2-EEB4-4D1B-B511-3A2C3232A791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7C0B8-5899-4ED8-AE06-23868D844D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9336D-0172-4D1B-ABEF-B5BBCB81188E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9E1F-DE23-4906-9D4E-AF5C3F54E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39CEF-1B8D-48F8-B693-2D50567E697F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B9038-358B-48DC-9555-90AEF0BB1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228D6-9D4F-4BA2-9795-1466A8EA6582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E1B90-50D8-4407-84B2-EC5F76060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380AD-BD08-4CBE-8596-611818C7177B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2AB28-3785-4C54-BD74-7B7C15C9E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093D6-18B2-4E0C-A404-4C4B05E8EC02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CF388-4B38-432E-BF52-7608953E4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10FA75-CF2D-4AF8-A4CA-1468FB4E89AD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E88542-C4F4-465B-973E-4BEE798C9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7" r:id="rId2"/>
    <p:sldLayoutId id="2147484218" r:id="rId3"/>
    <p:sldLayoutId id="2147484219" r:id="rId4"/>
    <p:sldLayoutId id="2147484220" r:id="rId5"/>
    <p:sldLayoutId id="2147484221" r:id="rId6"/>
    <p:sldLayoutId id="2147484222" r:id="rId7"/>
    <p:sldLayoutId id="2147484223" r:id="rId8"/>
    <p:sldLayoutId id="2147484224" r:id="rId9"/>
    <p:sldLayoutId id="2147484225" r:id="rId10"/>
    <p:sldLayoutId id="2147484226" r:id="rId11"/>
  </p:sldLayoutIdLst>
  <p:transition advClick="0" advTm="16000"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5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5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5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405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40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405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13F5171-BA06-4DAC-B340-B3CC8C9CB6B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405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5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7C0DDAC-B553-4391-915C-454A629359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27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</p:sldLayoutIdLst>
  <p:transition advClick="0" advTm="16000"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wmf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wmf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803400" y="800100"/>
            <a:ext cx="51260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kk-KZ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ТӨЛЕГЕН АЙБЕРГЕН</a:t>
            </a:r>
          </a:p>
          <a:p>
            <a:pPr algn="ctr"/>
            <a:r>
              <a:rPr lang="kk-KZ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1937-1967</a:t>
            </a:r>
            <a:endParaRPr lang="ru-RU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63" y="3214688"/>
            <a:ext cx="8024812" cy="2862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 тойым бар,</a:t>
            </a:r>
          </a:p>
          <a:p>
            <a:pPr>
              <a:defRPr/>
            </a:pPr>
            <a:r>
              <a:rPr lang="kk-KZ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болатыны сөзсіз менің.</a:t>
            </a:r>
          </a:p>
          <a:p>
            <a:pPr>
              <a:defRPr/>
            </a:pPr>
            <a:r>
              <a:rPr lang="kk-KZ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Дәл қай күні екенін айта алмаймын.</a:t>
            </a:r>
          </a:p>
          <a:p>
            <a:pPr>
              <a:defRPr/>
            </a:pP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Бірақ,бірақ…</a:t>
            </a:r>
            <a:endParaRPr lang="ru-RU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Ешкімді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билетпей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қайтармаймын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1" name="Рисунок 10" descr="Мукагал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07314" y="1142984"/>
            <a:ext cx="2679528" cy="3378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606" name="Picture 6" descr="4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58913" cy="148431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285750" y="3660775"/>
            <a:ext cx="8643938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Төлеген Айбергенов қазақ поэзиясы әлемінде Мұхтар Шаханов, Фариза Оңғарсынова, Жарасқан Әбдірашев, Есенғали Раушанов, Тынышбай Рахым т.б. жас ақындарға ұстаз бола білді.</a:t>
            </a:r>
          </a:p>
          <a:p>
            <a:pPr algn="just">
              <a:defRPr/>
            </a:pPr>
            <a:r>
              <a:rPr lang="kk-KZ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Патриоттық сезім мен адам бойындағы асыл қасиеттерді ту еткен талантты ақын 1967 жылы Қарақалпақстанның астанасы Нөкіс қаласында көз жұмды. Дүниеден өткеннен кейін “Құмдағы мұнаралар” атты жыр-жинағына 1974 жылы әдебиет, өнер және сәулет саласы бойынша “Қазақстанның Ленин комсомолы” сыйлығы берілді.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124695"/>
            <a:ext cx="5540509" cy="688097"/>
          </a:xfrm>
          <a:prstGeom prst="rect">
            <a:avLst/>
          </a:prstGeom>
          <a:noFill/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ҒҰМЫРДАРИЯ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892" y="565248"/>
            <a:ext cx="2524158" cy="32923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1571612"/>
            <a:ext cx="171450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1214422"/>
            <a:ext cx="1338910" cy="20055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5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5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5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Мукага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1039004"/>
            <a:ext cx="3130624" cy="44616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928688" y="2928938"/>
            <a:ext cx="4630737" cy="2308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Күйсе күйсін күншілдер </a:t>
            </a:r>
          </a:p>
          <a:p>
            <a:pPr>
              <a:defRPr/>
            </a:pPr>
            <a:r>
              <a:rPr lang="kk-K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күйігінде,</a:t>
            </a:r>
          </a:p>
          <a:p>
            <a:pPr>
              <a:defRPr/>
            </a:pPr>
            <a:r>
              <a:rPr lang="kk-K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Өз ғасырым өзімнің иінімде.</a:t>
            </a:r>
          </a:p>
          <a:p>
            <a:pPr>
              <a:defRPr/>
            </a:pPr>
            <a:r>
              <a:rPr lang="kk-K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Ақ жаңбырлар тоздырған </a:t>
            </a:r>
          </a:p>
          <a:p>
            <a:pPr>
              <a:defRPr/>
            </a:pPr>
            <a:r>
              <a:rPr lang="kk-K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тау сияқты,</a:t>
            </a:r>
          </a:p>
          <a:p>
            <a:pPr>
              <a:defRPr/>
            </a:pPr>
            <a:r>
              <a:rPr lang="kk-K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Мен өлемін өзімнің биігімде.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5" descr="j01165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1438" y="-28575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Прямоугольник 4"/>
          <p:cNvSpPr>
            <a:spLocks noChangeArrowheads="1"/>
          </p:cNvSpPr>
          <p:nvPr/>
        </p:nvSpPr>
        <p:spPr bwMode="auto">
          <a:xfrm>
            <a:off x="250825" y="5445125"/>
            <a:ext cx="8642350" cy="13398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Тәрбиемде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лекцияларымды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тыңдаған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студенттер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арасынан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Төлеген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Айбергеновтей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аса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талантты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ақын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публицист-журналистер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оншақты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кандидаттары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оқу-ағарту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қоғам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қызметкерлерінің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шыққаны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ұлағатты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ұстаз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еңбегінің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сәтті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жемісінің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орынды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мақтаныш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көремін</a:t>
            </a:r>
            <a:r>
              <a:rPr lang="en-US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16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kk-KZ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Тұрап Айдаров</a:t>
            </a:r>
            <a:endParaRPr lang="ru-RU" sz="16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Рисунок 2" descr="Толаган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307217">
            <a:off x="1203325" y="79375"/>
            <a:ext cx="1901825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928938" y="285750"/>
            <a:ext cx="6500812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“Жан еді өлең үшін дара туған” </a:t>
            </a:r>
            <a:r>
              <a:rPr lang="kk-K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атты Төлеген Айбергенов </a:t>
            </a:r>
          </a:p>
          <a:p>
            <a:pPr algn="ctr">
              <a:defRPr/>
            </a:pPr>
            <a:r>
              <a:rPr lang="kk-K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туралы естеліктер кітабы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8575" y="2971800"/>
            <a:ext cx="6845300" cy="39687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Төлегеннің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ұйқаста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жеткен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жетістігі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алдына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әңгіме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етуге</a:t>
            </a:r>
            <a:endParaRPr lang="kk-K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тұрарлық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дүние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Шәмші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Қалдаяқов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Қадыр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Мырзалиевтің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kk-K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Қайырмадан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қайырма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тудыратын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композитор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дегені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kk-K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Төлеген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ұйқастан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ұйқас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тудыратын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ақын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өлеңінің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музыканты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». </a:t>
            </a:r>
            <a:endParaRPr lang="kk-K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Қаратау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өлеңінде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Есен-сау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бармысыңдар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армысыңдар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Армысыңдар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қария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қарлы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шыңдар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Төсінен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керуен-керуен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тау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керуен-керуен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алғысымды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Сенбісің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ақтарған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Ұзатқан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қыздың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көші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сияқтанған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Жаныңда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саз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қалды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қалды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тұлпар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дүбірлеткен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тұяқтардан</a:t>
            </a:r>
            <a:endParaRPr lang="kk-K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Кәкімбек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latin typeface="Times New Roman" pitchFamily="18" charset="0"/>
                <a:cs typeface="Times New Roman" pitchFamily="18" charset="0"/>
              </a:rPr>
              <a:t>Салықов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51" name="Picture 7" descr="Орнек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68313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Рисунок 3" descr="Мукгали 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63" y="214313"/>
            <a:ext cx="164941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28625" y="71438"/>
            <a:ext cx="3470275" cy="5694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1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Төлегенге</a:t>
            </a:r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>
              <a:defRPr/>
            </a:pP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(Мұқағали Мақатаев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I </a:t>
            </a:r>
          </a:p>
          <a:p>
            <a:pPr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Тұңғыш көрдім өлгенін шын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ақынның,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Қызарып батты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ертеңгі шығатын күн.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Торғай-өлең шырылдап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бара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жатты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Аузында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ажал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дейтін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сұрапылдың.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Торғай-өлең өлмеді, аман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Әкетті ажал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...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Жыр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өмірдің дастаны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басталды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да, 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Шорт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үзілді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Шоп-шолақ тамамдалды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Қаралы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лек.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Бозғыл шаң шұбатылды.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Бара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жерлеуге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шын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ақынды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Маржан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жырдың мөп-мөлдір бір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түйірі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Құмға түсіп кетті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уатылды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Тұңғыш көрдім қайтқанын шын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ақынның,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Қаталы-ай жыл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дейтін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сұрапылдың!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Сұңқар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төсі томпиып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қарсы қарап,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Қаршығадай қылшылдап тұратын кім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?!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жоқ азаматым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аймаңдайым,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Жоқ болды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құмға сіңген айрандайын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Асығыс, ылғи жортып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жүруші еді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Бетпақтан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іздеген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жайрандайын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... </a:t>
            </a:r>
          </a:p>
        </p:txBody>
      </p:sp>
      <p:sp>
        <p:nvSpPr>
          <p:cNvPr id="33797" name="TextBox 5"/>
          <p:cNvSpPr txBox="1">
            <a:spLocks noChangeArrowheads="1"/>
          </p:cNvSpPr>
          <p:nvPr/>
        </p:nvSpPr>
        <p:spPr bwMode="auto">
          <a:xfrm>
            <a:off x="5786438" y="3000375"/>
            <a:ext cx="326072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II </a:t>
            </a:r>
          </a:p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Бармаңдар ақынды жұрт жерлегенде,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Көрмеңдер көрдің аузы жабылғанын.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Көтеріп сендер оны келмегенде,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Көмусіз қалмайды ғой бауырларым!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Көмбеңдер!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Топырақты тастамаңдар!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Жабыла толтырыңдар кұмды ұдаиы.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Ақынды көмсін білмес басқа жандар,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Басына бармаңдар да, құрбылары!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Ет жүректің езілмес кезі ме бұл...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Жылай білсең, шын жыла!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Жасыма тек,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Кезек күтіп тұрғандай сезіне біл,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Алдыңдағы апанның басына кеп.</a:t>
            </a:r>
            <a:endParaRPr lang="ru-RU" sz="140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3194290"/>
            <a:ext cx="1670070" cy="2449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3799" name="Object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6513" y="6424613"/>
            <a:ext cx="9180513" cy="433387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GUESTAN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5300663"/>
            <a:ext cx="2663825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9" descr="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628775"/>
            <a:ext cx="91440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11"/>
          <p:cNvSpPr txBox="1">
            <a:spLocks noChangeArrowheads="1"/>
          </p:cNvSpPr>
          <p:nvPr/>
        </p:nvSpPr>
        <p:spPr bwMode="auto">
          <a:xfrm>
            <a:off x="2357422" y="142852"/>
            <a:ext cx="6336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Маржан</a:t>
            </a:r>
            <a:r>
              <a:rPr lang="ru-RU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жырдың мөп-мөлдір бір</a:t>
            </a:r>
            <a:r>
              <a:rPr lang="ru-RU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түйірі </a:t>
            </a:r>
            <a:r>
              <a:rPr lang="ru-RU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  <p:sp>
        <p:nvSpPr>
          <p:cNvPr id="9" name="Прямоугольник 8"/>
          <p:cNvSpPr/>
          <p:nvPr/>
        </p:nvSpPr>
        <p:spPr>
          <a:xfrm rot="21004261">
            <a:off x="1331375" y="3267360"/>
            <a:ext cx="5719451" cy="157485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prstTxWarp prst="textTriangleInverted">
              <a:avLst>
                <a:gd name="adj" fmla="val 28330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Өмірі өлеңіне,өлеңі өміріне айналған ақын.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0"/>
            <a:ext cx="2524158" cy="32923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20000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l="-35000" r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00063" y="1000125"/>
            <a:ext cx="5429250" cy="5016500"/>
          </a:xfrm>
          <a:prstGeom prst="rect">
            <a:avLst/>
          </a:prstGeom>
          <a:solidFill>
            <a:srgbClr val="3333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Өмір-өзен айдынында,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аз жүздіңде көп ықтың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Ну қамыстың арасынан,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бір шоқ гүлдей боп шықтың.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Ерте солып кетсең-дағы,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сол гүл болып қалдыңда,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Хатың қалды хош иістей,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мәңгі бақи артыңда.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Бір тамаша сол тойыңды,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бере алмадық біздерде,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Дәл қай күні екенін,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ұрпақ әлі іздеуде.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Шырылдамасын рухың сенің,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шайқалмасын қәбірің,</a:t>
            </a:r>
          </a:p>
          <a:p>
            <a:pPr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Мәңгілікте күнде болар,</a:t>
            </a:r>
          </a:p>
          <a:p>
            <a:pPr algn="r">
              <a:defRPr/>
            </a:pPr>
            <a:r>
              <a:rPr lang="kk-KZ" sz="20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сөзсіз сенің сол тойың.</a:t>
            </a:r>
            <a:endParaRPr lang="ru-RU" sz="2000" b="1" i="1" dirty="0">
              <a:solidFill>
                <a:srgbClr val="D5FBF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714500" y="6048375"/>
            <a:ext cx="2505075" cy="482600"/>
          </a:xfrm>
          <a:prstGeom prst="rect">
            <a:avLst/>
          </a:prstGeom>
          <a:solidFill>
            <a:srgbClr val="3333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2400" b="1" i="1" dirty="0">
                <a:solidFill>
                  <a:srgbClr val="D5FBF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Ерлан Шарафи</a:t>
            </a:r>
            <a:endParaRPr lang="ru-RU" sz="2400" b="1" i="1" dirty="0">
              <a:solidFill>
                <a:srgbClr val="D5FBF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8676" name="Picture 7" descr="Мукагали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283765" y="571480"/>
            <a:ext cx="2288763" cy="2886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6" descr="POINSET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033643" flipV="1">
            <a:off x="4919663" y="2611438"/>
            <a:ext cx="4235450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  <p:bldP spid="358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Рисунок 4" descr="03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5" y="5214938"/>
            <a:ext cx="15335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Толеген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416614"/>
            <a:ext cx="3520554" cy="4726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868" name="TextBox 6"/>
          <p:cNvSpPr txBox="1">
            <a:spLocks noChangeArrowheads="1"/>
          </p:cNvSpPr>
          <p:nvPr/>
        </p:nvSpPr>
        <p:spPr bwMode="auto">
          <a:xfrm>
            <a:off x="428625" y="538163"/>
            <a:ext cx="4500563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Адамдар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О,адамдар,біргемін мен сендермен,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Ықласыңа ешнәрсені теңгермен.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Сендер менің бақытымның бұлағы,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Сендер менің дарыныма жел берген.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---------------------------------------------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Өздеріңмен өмір шыңын бірге астым,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Жарты құртты бөліп жедім сырластым.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Дүниеге келгенім жоқ шет жүріп,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Рақатын ойлау үшін бір бастың.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----------------------------------------------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Гүлістанға айналдырған тақырды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Болат қолдар,алғыр милар ақылды,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Сүйемін мен,сүйемін мен сендерді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Алар демім қалғанынша ақырғы.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-----------------------------------------------------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Менің үшін бірдей тілің,жынысың,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Көбің ана,көбің аға-інісің.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Достық өскен,ерлік өскен ортаңа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Енген сайын кеңи түсер тынысым.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------------------------------------------------------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кездессе өздеріңмен көрмекпін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Қарапайым адамдары еңбектің!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Барлығын да бағыштар ем сендерге</a:t>
            </a:r>
          </a:p>
          <a:p>
            <a:r>
              <a:rPr lang="kk-KZ" sz="1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Махаббатын маған берсе жер-көктің</a:t>
            </a:r>
            <a:endParaRPr lang="ru-RU" sz="16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9" name="Object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6513" y="7938"/>
            <a:ext cx="9180513" cy="433387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5000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654</Words>
  <Application>Microsoft Office PowerPoint</Application>
  <PresentationFormat>Экран (4:3)</PresentationFormat>
  <Paragraphs>119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Клен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Erlan Sharafi</dc:creator>
  <cp:lastModifiedBy>Majitov Nurken</cp:lastModifiedBy>
  <cp:revision>67</cp:revision>
  <dcterms:created xsi:type="dcterms:W3CDTF">2010-02-12T19:28:42Z</dcterms:created>
  <dcterms:modified xsi:type="dcterms:W3CDTF">2012-01-15T13:36:32Z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828322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