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7"/>
  </p:notesMasterIdLst>
  <p:sldIdLst>
    <p:sldId id="256" r:id="rId2"/>
    <p:sldId id="259" r:id="rId3"/>
    <p:sldId id="264" r:id="rId4"/>
    <p:sldId id="260" r:id="rId5"/>
    <p:sldId id="258" r:id="rId6"/>
    <p:sldId id="265" r:id="rId7"/>
    <p:sldId id="267" r:id="rId8"/>
    <p:sldId id="268" r:id="rId9"/>
    <p:sldId id="269" r:id="rId10"/>
    <p:sldId id="270" r:id="rId11"/>
    <p:sldId id="271" r:id="rId12"/>
    <p:sldId id="274" r:id="rId13"/>
    <p:sldId id="275" r:id="rId14"/>
    <p:sldId id="272" r:id="rId15"/>
    <p:sldId id="280" r:id="rId16"/>
    <p:sldId id="276" r:id="rId17"/>
    <p:sldId id="273" r:id="rId18"/>
    <p:sldId id="281" r:id="rId19"/>
    <p:sldId id="277" r:id="rId20"/>
    <p:sldId id="278" r:id="rId21"/>
    <p:sldId id="279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4" r:id="rId44"/>
    <p:sldId id="305" r:id="rId45"/>
    <p:sldId id="306" r:id="rId4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420" autoAdjust="0"/>
  </p:normalViewPr>
  <p:slideViewPr>
    <p:cSldViewPr>
      <p:cViewPr varScale="1">
        <p:scale>
          <a:sx n="64" d="100"/>
          <a:sy n="64" d="100"/>
        </p:scale>
        <p:origin x="-13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4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077BF4A-A219-45FF-A93C-D207143B2A62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690715D-4880-4FA2-ABDD-B88E72DAE2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9EDFE4F-18DB-4C85-8007-A2C7C150F132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E4592-6C3A-41EA-8CFD-0168CA452B3B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E5247-3AD1-46BD-A8F7-0CE36BDD2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7D52E-1B7A-4B62-BB4F-B610F8AE9E11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DEE86-E825-484C-AF1D-FE760639D4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94B5-1980-4CDA-93F8-A4CB71C154A9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CD5E6-2993-4C80-A6B8-100B6127AD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CEE97-33CF-4899-8152-9020B3591756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48C56-1779-4028-9F4F-DC621F02F4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ACDE5-34C6-4767-9D44-B8D19ECE302F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4006E-1ADB-41F1-BA21-095B004027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AE69F-0048-42B0-AE48-932857469660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5A209-CCE8-4ED3-A0D0-82B03F84EB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A6F6A-4DA5-4523-8655-2ADC6EBD89BC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02DD9-5125-4998-A94F-C75B9E04CA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A448B-B5A3-4C7E-A106-262D85EA9584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BC0CB-A7CB-4E50-B407-FB15DB6164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566CD-645D-49FF-A783-578D20E5FF99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BB7AC-A22C-4C89-B786-D74D52D032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EF4B0-EE5D-4D7F-BD90-187FE5116566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D3D44-9776-4711-83C3-0CAE33AD7C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78C63-35C9-45C7-9D11-977E2E8DF225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329AD-5473-47FB-8143-4FFE457D78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CFB5A08-6D38-40C3-85D8-BBC687B43545}" type="datetimeFigureOut">
              <a:rPr lang="ru-RU"/>
              <a:pPr>
                <a:defRPr/>
              </a:pPr>
              <a:t>28.03.2013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52F128C-0D96-4B7E-88AF-4DC342A088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15" r:id="rId2"/>
    <p:sldLayoutId id="2147483824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5" r:id="rId9"/>
    <p:sldLayoutId id="2147483821" r:id="rId10"/>
    <p:sldLayoutId id="2147483822" r:id="rId11"/>
  </p:sldLayoutIdLst>
  <p:transition advClick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7" Type="http://schemas.openxmlformats.org/officeDocument/2006/relationships/slide" Target="slide2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1.xml"/><Relationship Id="rId5" Type="http://schemas.openxmlformats.org/officeDocument/2006/relationships/slide" Target="slide18.xml"/><Relationship Id="rId4" Type="http://schemas.openxmlformats.org/officeDocument/2006/relationships/slide" Target="slide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14.xml"/><Relationship Id="rId7" Type="http://schemas.openxmlformats.org/officeDocument/2006/relationships/slide" Target="slide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image" Target="../media/image1.jpeg"/><Relationship Id="rId7" Type="http://schemas.openxmlformats.org/officeDocument/2006/relationships/slide" Target="slide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17.xml"/><Relationship Id="rId10" Type="http://schemas.openxmlformats.org/officeDocument/2006/relationships/slide" Target="slide9.xml"/><Relationship Id="rId4" Type="http://schemas.openxmlformats.org/officeDocument/2006/relationships/slide" Target="slide1.xml"/><Relationship Id="rId9" Type="http://schemas.openxmlformats.org/officeDocument/2006/relationships/slide" Target="slide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20.xml"/><Relationship Id="rId7" Type="http://schemas.openxmlformats.org/officeDocument/2006/relationships/slide" Target="slide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14.xml"/><Relationship Id="rId4" Type="http://schemas.openxmlformats.org/officeDocument/2006/relationships/slide" Target="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23.xml"/><Relationship Id="rId7" Type="http://schemas.openxmlformats.org/officeDocument/2006/relationships/slide" Target="slide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17.xml"/><Relationship Id="rId4" Type="http://schemas.openxmlformats.org/officeDocument/2006/relationships/slide" Target="slide2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26.xml"/><Relationship Id="rId7" Type="http://schemas.openxmlformats.org/officeDocument/2006/relationships/slide" Target="slide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5" Type="http://schemas.openxmlformats.org/officeDocument/2006/relationships/slide" Target="slide20.xml"/><Relationship Id="rId4" Type="http://schemas.openxmlformats.org/officeDocument/2006/relationships/slide" Target="slide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27.xml"/><Relationship Id="rId7" Type="http://schemas.openxmlformats.org/officeDocument/2006/relationships/slide" Target="slide31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0.xml"/><Relationship Id="rId5" Type="http://schemas.openxmlformats.org/officeDocument/2006/relationships/slide" Target="slide29.xml"/><Relationship Id="rId4" Type="http://schemas.openxmlformats.org/officeDocument/2006/relationships/slide" Target="slide2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34.xml"/><Relationship Id="rId7" Type="http://schemas.openxmlformats.org/officeDocument/2006/relationships/slide" Target="slide30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9.xml"/><Relationship Id="rId5" Type="http://schemas.openxmlformats.org/officeDocument/2006/relationships/slide" Target="slide28.xml"/><Relationship Id="rId4" Type="http://schemas.openxmlformats.org/officeDocument/2006/relationships/slide" Target="slide27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35.xml"/><Relationship Id="rId7" Type="http://schemas.openxmlformats.org/officeDocument/2006/relationships/slide" Target="slide30.xml"/><Relationship Id="rId2" Type="http://schemas.openxmlformats.org/officeDocument/2006/relationships/slide" Target="slide3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8.xml"/><Relationship Id="rId5" Type="http://schemas.openxmlformats.org/officeDocument/2006/relationships/slide" Target="slide27.xml"/><Relationship Id="rId4" Type="http://schemas.openxmlformats.org/officeDocument/2006/relationships/slide" Target="slide3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7" Type="http://schemas.openxmlformats.org/officeDocument/2006/relationships/slide" Target="slide32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1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36.xml"/><Relationship Id="rId7" Type="http://schemas.openxmlformats.org/officeDocument/2006/relationships/slide" Target="slide28.xml"/><Relationship Id="rId2" Type="http://schemas.openxmlformats.org/officeDocument/2006/relationships/slide" Target="slide3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5" Type="http://schemas.openxmlformats.org/officeDocument/2006/relationships/slide" Target="slide34.xml"/><Relationship Id="rId4" Type="http://schemas.openxmlformats.org/officeDocument/2006/relationships/slide" Target="slide35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37.xml"/><Relationship Id="rId7" Type="http://schemas.openxmlformats.org/officeDocument/2006/relationships/slide" Target="slide27.xml"/><Relationship Id="rId2" Type="http://schemas.openxmlformats.org/officeDocument/2006/relationships/slide" Target="slide4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4.xml"/><Relationship Id="rId5" Type="http://schemas.openxmlformats.org/officeDocument/2006/relationships/slide" Target="slide35.xml"/><Relationship Id="rId4" Type="http://schemas.openxmlformats.org/officeDocument/2006/relationships/slide" Target="slide3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slide" Target="slide4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285906" y="571480"/>
            <a:ext cx="7715250" cy="85725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6600" dirty="0" smtClean="0">
                <a:solidFill>
                  <a:schemeClr val="bg1"/>
                </a:solidFill>
              </a:rPr>
              <a:t>Твой рост:</a:t>
            </a:r>
          </a:p>
        </p:txBody>
      </p:sp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1428750" y="1714500"/>
            <a:ext cx="3071813" cy="857250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/>
          </a:p>
          <a:p>
            <a:pPr algn="ctr">
              <a:defRPr/>
            </a:pPr>
            <a:r>
              <a:rPr lang="ru-RU" sz="2800" b="1" dirty="0"/>
              <a:t>100 – 115 см</a:t>
            </a:r>
            <a:endParaRPr lang="ru-RU" sz="2800" dirty="0"/>
          </a:p>
          <a:p>
            <a:pPr algn="ctr">
              <a:defRPr/>
            </a:pPr>
            <a:endParaRPr lang="ru-RU" dirty="0"/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4786313" y="2000250"/>
            <a:ext cx="3071812" cy="85725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/>
          </a:p>
          <a:p>
            <a:pPr algn="ctr">
              <a:defRPr/>
            </a:pPr>
            <a:r>
              <a:rPr lang="ru-RU" sz="2800" b="1" dirty="0"/>
              <a:t>116 – 130 см</a:t>
            </a:r>
            <a:endParaRPr lang="ru-RU" sz="2800" dirty="0"/>
          </a:p>
          <a:p>
            <a:pPr algn="ctr">
              <a:defRPr/>
            </a:pPr>
            <a:endParaRPr lang="ru-RU" dirty="0"/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1428750" y="3071813"/>
            <a:ext cx="3071813" cy="857250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/>
          </a:p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</a:rPr>
              <a:t>131 – 145 см</a:t>
            </a:r>
            <a:endParaRPr lang="ru-RU" sz="2800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7" name="Управляющая кнопка: настраиваемая 6">
            <a:hlinkClick r:id="rId5" action="ppaction://hlinksldjump" highlightClick="1"/>
          </p:cNvPr>
          <p:cNvSpPr/>
          <p:nvPr/>
        </p:nvSpPr>
        <p:spPr>
          <a:xfrm>
            <a:off x="4786313" y="3429000"/>
            <a:ext cx="3071812" cy="857250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/>
          </a:p>
          <a:p>
            <a:pPr algn="ctr">
              <a:defRPr/>
            </a:pPr>
            <a:r>
              <a:rPr lang="ru-RU" sz="2800" b="1" dirty="0"/>
              <a:t>146 – 160 см</a:t>
            </a:r>
            <a:endParaRPr lang="ru-RU" sz="2800" dirty="0"/>
          </a:p>
          <a:p>
            <a:pPr algn="ctr">
              <a:defRPr/>
            </a:pPr>
            <a:endParaRPr lang="ru-RU" dirty="0"/>
          </a:p>
        </p:txBody>
      </p:sp>
      <p:sp>
        <p:nvSpPr>
          <p:cNvPr id="8" name="Управляющая кнопка: настраиваемая 7">
            <a:hlinkClick r:id="rId6" action="ppaction://hlinksldjump" highlightClick="1"/>
          </p:cNvPr>
          <p:cNvSpPr/>
          <p:nvPr/>
        </p:nvSpPr>
        <p:spPr>
          <a:xfrm>
            <a:off x="4786313" y="4857750"/>
            <a:ext cx="3071812" cy="857250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/>
          </a:p>
          <a:p>
            <a:pPr algn="ctr">
              <a:defRPr/>
            </a:pPr>
            <a:r>
              <a:rPr lang="ru-RU" sz="2800" b="1" dirty="0"/>
              <a:t>161 – 175 см</a:t>
            </a:r>
            <a:endParaRPr lang="ru-RU" sz="2800" dirty="0"/>
          </a:p>
          <a:p>
            <a:pPr algn="ctr">
              <a:defRPr/>
            </a:pPr>
            <a:endParaRPr lang="ru-RU" dirty="0"/>
          </a:p>
        </p:txBody>
      </p:sp>
      <p:sp>
        <p:nvSpPr>
          <p:cNvPr id="9" name="Управляющая кнопка: настраиваемая 8">
            <a:hlinkClick r:id="rId7" action="ppaction://hlinksldjump" highlightClick="1"/>
          </p:cNvPr>
          <p:cNvSpPr/>
          <p:nvPr/>
        </p:nvSpPr>
        <p:spPr>
          <a:xfrm>
            <a:off x="1428750" y="4357688"/>
            <a:ext cx="3071813" cy="857250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/>
          </a:p>
          <a:p>
            <a:pPr algn="ctr">
              <a:defRPr/>
            </a:pPr>
            <a:r>
              <a:rPr lang="ru-RU" sz="2800" b="1" dirty="0"/>
              <a:t>БОЛЕЕ 175 см</a:t>
            </a:r>
          </a:p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28625" y="2071688"/>
            <a:ext cx="8229600" cy="19288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Для твоего роста твой стол выше нормы на 26-27 см. Подумай о смене рабочего места. 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71500" y="1214438"/>
            <a:ext cx="8229600" cy="3429000"/>
          </a:xfrm>
        </p:spPr>
        <p:txBody>
          <a:bodyPr/>
          <a:lstStyle/>
          <a:p>
            <a:pPr eaLnBrk="1" hangingPunct="1"/>
            <a:r>
              <a:rPr lang="ru-RU" dirty="0" smtClean="0"/>
              <a:t>Для твоего роста твой стол выше нормы на 30 и более см. Подумай о смене рабочего места.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2643188" y="785813"/>
            <a:ext cx="4286250" cy="1500187"/>
          </a:xfrm>
          <a:prstGeom prst="actionButtonBlank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0" dirty="0"/>
              <a:t>СТОЛ</a:t>
            </a: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2643188" y="2643182"/>
            <a:ext cx="4286250" cy="1500187"/>
          </a:xfrm>
          <a:prstGeom prst="actionButtonBlank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0" dirty="0"/>
              <a:t>СТУЛ</a:t>
            </a: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2571750" y="4500563"/>
            <a:ext cx="4286250" cy="1500187"/>
          </a:xfrm>
          <a:prstGeom prst="actionButtonBlank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КОМПЬЮТЕР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>
          <a:xfrm>
            <a:off x="785813" y="357188"/>
            <a:ext cx="7772400" cy="11557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bg1"/>
                </a:solidFill>
              </a:rPr>
              <a:t>Высота стола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642938" y="1571625"/>
            <a:ext cx="3286125" cy="1214438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до 46-51 см</a:t>
            </a:r>
            <a:endParaRPr lang="ru-RU" sz="4000" dirty="0"/>
          </a:p>
        </p:txBody>
      </p:sp>
      <p:sp>
        <p:nvSpPr>
          <p:cNvPr id="7" name="Управляющая кнопка: настраиваемая 6">
            <a:hlinkClick r:id="rId4" action="ppaction://hlinksldjump" highlightClick="1"/>
          </p:cNvPr>
          <p:cNvSpPr/>
          <p:nvPr/>
        </p:nvSpPr>
        <p:spPr>
          <a:xfrm>
            <a:off x="4143375" y="1571625"/>
            <a:ext cx="3286125" cy="1214438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52-57 см</a:t>
            </a:r>
            <a:endParaRPr lang="ru-RU" sz="4000" dirty="0"/>
          </a:p>
        </p:txBody>
      </p:sp>
      <p:sp>
        <p:nvSpPr>
          <p:cNvPr id="10" name="Управляющая кнопка: настраиваемая 9">
            <a:hlinkClick r:id="rId5" action="ppaction://hlinksldjump" highlightClick="1"/>
          </p:cNvPr>
          <p:cNvSpPr/>
          <p:nvPr/>
        </p:nvSpPr>
        <p:spPr>
          <a:xfrm>
            <a:off x="642938" y="3071813"/>
            <a:ext cx="3286125" cy="1214437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58-63 см</a:t>
            </a:r>
            <a:endParaRPr lang="ru-RU" sz="4000" dirty="0"/>
          </a:p>
        </p:txBody>
      </p:sp>
      <p:sp>
        <p:nvSpPr>
          <p:cNvPr id="11" name="Управляющая кнопка: настраиваемая 10">
            <a:hlinkClick r:id="rId6" action="ppaction://hlinksldjump" highlightClick="1"/>
          </p:cNvPr>
          <p:cNvSpPr/>
          <p:nvPr/>
        </p:nvSpPr>
        <p:spPr>
          <a:xfrm>
            <a:off x="4214813" y="3143250"/>
            <a:ext cx="3286125" cy="1214438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64-69 см</a:t>
            </a:r>
            <a:endParaRPr lang="ru-RU" sz="4000" dirty="0"/>
          </a:p>
        </p:txBody>
      </p:sp>
      <p:sp>
        <p:nvSpPr>
          <p:cNvPr id="12" name="Управляющая кнопка: настраиваемая 11">
            <a:hlinkClick r:id="rId7" action="ppaction://hlinksldjump" highlightClick="1"/>
          </p:cNvPr>
          <p:cNvSpPr/>
          <p:nvPr/>
        </p:nvSpPr>
        <p:spPr>
          <a:xfrm>
            <a:off x="642938" y="4786313"/>
            <a:ext cx="3286125" cy="1214437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70-75 см</a:t>
            </a:r>
            <a:endParaRPr lang="ru-RU" sz="4000" dirty="0"/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4214813" y="4786313"/>
            <a:ext cx="3286125" cy="1214437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БОЛЕЕ 75 см</a:t>
            </a:r>
            <a:endParaRPr lang="ru-RU" sz="4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500063" y="1214438"/>
            <a:ext cx="8229600" cy="2571750"/>
          </a:xfrm>
        </p:spPr>
        <p:txBody>
          <a:bodyPr/>
          <a:lstStyle/>
          <a:p>
            <a:pPr eaLnBrk="1" hangingPunct="1"/>
            <a:r>
              <a:rPr lang="ru-RU" dirty="0" smtClean="0"/>
              <a:t>Такой стол ниже нормы 8-9 см при твоём росте. Тебе необходимо поменять стол. 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2643188" y="785813"/>
            <a:ext cx="4286250" cy="1500187"/>
          </a:xfrm>
          <a:prstGeom prst="actionButtonBlank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0" dirty="0"/>
              <a:t>СТОЛ</a:t>
            </a: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2643188" y="2643188"/>
            <a:ext cx="4286250" cy="1500187"/>
          </a:xfrm>
          <a:prstGeom prst="actionButtonBlank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0" dirty="0"/>
              <a:t>СТУЛ</a:t>
            </a: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2571750" y="4500563"/>
            <a:ext cx="4286250" cy="1500187"/>
          </a:xfrm>
          <a:prstGeom prst="actionButtonBlank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КОМПЬЮТЕР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0"/>
            <a:duotone>
              <a:schemeClr val="bg1">
                <a:shade val="90000"/>
                <a:satMod val="150000"/>
              </a:schemeClr>
              <a:schemeClr val="bg1">
                <a:tint val="88000"/>
                <a:satMod val="150000"/>
              </a:schemeClr>
            </a:duotone>
            <a:lum/>
          </a:blip>
          <a:srcRect/>
          <a:tile tx="0" ty="0" sx="65000" sy="65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785813" y="357188"/>
            <a:ext cx="77724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Высота стола</a:t>
            </a:r>
          </a:p>
        </p:txBody>
      </p:sp>
      <p:sp>
        <p:nvSpPr>
          <p:cNvPr id="7" name="Управляющая кнопка: домой 6">
            <a:hlinkClick r:id="rId4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Управляющая кнопка: настраиваемая 7">
            <a:hlinkClick r:id="rId5" action="ppaction://hlinksldjump" highlightClick="1"/>
          </p:cNvPr>
          <p:cNvSpPr/>
          <p:nvPr/>
        </p:nvSpPr>
        <p:spPr>
          <a:xfrm>
            <a:off x="642938" y="1643063"/>
            <a:ext cx="3357562" cy="1143000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до 46-51 см</a:t>
            </a:r>
            <a:endParaRPr lang="ru-RU" sz="4000" dirty="0"/>
          </a:p>
        </p:txBody>
      </p:sp>
      <p:sp>
        <p:nvSpPr>
          <p:cNvPr id="9" name="Управляющая кнопка: настраиваемая 8">
            <a:hlinkClick r:id="rId6" action="ppaction://hlinksldjump" highlightClick="1"/>
          </p:cNvPr>
          <p:cNvSpPr/>
          <p:nvPr/>
        </p:nvSpPr>
        <p:spPr>
          <a:xfrm>
            <a:off x="4214813" y="1643063"/>
            <a:ext cx="3357562" cy="1143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52-57 см</a:t>
            </a:r>
            <a:endParaRPr lang="ru-RU" sz="4000" dirty="0"/>
          </a:p>
        </p:txBody>
      </p:sp>
      <p:sp>
        <p:nvSpPr>
          <p:cNvPr id="10" name="Управляющая кнопка: настраиваемая 9">
            <a:hlinkClick r:id="rId7" action="ppaction://hlinksldjump" highlightClick="1"/>
          </p:cNvPr>
          <p:cNvSpPr/>
          <p:nvPr/>
        </p:nvSpPr>
        <p:spPr>
          <a:xfrm>
            <a:off x="642938" y="2928938"/>
            <a:ext cx="3357562" cy="1143000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58-63 см</a:t>
            </a:r>
            <a:endParaRPr lang="ru-RU" sz="4000" dirty="0"/>
          </a:p>
        </p:txBody>
      </p:sp>
      <p:sp>
        <p:nvSpPr>
          <p:cNvPr id="11" name="Управляющая кнопка: настраиваемая 10">
            <a:hlinkClick r:id="rId8" action="ppaction://hlinksldjump" highlightClick="1"/>
          </p:cNvPr>
          <p:cNvSpPr/>
          <p:nvPr/>
        </p:nvSpPr>
        <p:spPr>
          <a:xfrm>
            <a:off x="4214813" y="2928938"/>
            <a:ext cx="3357562" cy="1143000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64-69 см</a:t>
            </a:r>
            <a:endParaRPr lang="ru-RU" sz="4000" dirty="0"/>
          </a:p>
        </p:txBody>
      </p:sp>
      <p:sp>
        <p:nvSpPr>
          <p:cNvPr id="12" name="Управляющая кнопка: настраиваемая 11">
            <a:hlinkClick r:id="rId9" action="ppaction://hlinksldjump" highlightClick="1"/>
          </p:cNvPr>
          <p:cNvSpPr/>
          <p:nvPr/>
        </p:nvSpPr>
        <p:spPr>
          <a:xfrm>
            <a:off x="642938" y="4214813"/>
            <a:ext cx="3357562" cy="1143000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70-75 см</a:t>
            </a:r>
            <a:endParaRPr lang="ru-RU" sz="4000" dirty="0"/>
          </a:p>
        </p:txBody>
      </p:sp>
      <p:sp>
        <p:nvSpPr>
          <p:cNvPr id="13" name="Управляющая кнопка: настраиваемая 12">
            <a:hlinkClick r:id="rId10" action="ppaction://hlinksldjump" highlightClick="1"/>
          </p:cNvPr>
          <p:cNvSpPr/>
          <p:nvPr/>
        </p:nvSpPr>
        <p:spPr>
          <a:xfrm>
            <a:off x="4214813" y="4214813"/>
            <a:ext cx="3357562" cy="1143000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БОЛЕЕ 75 см</a:t>
            </a:r>
            <a:endParaRPr lang="ru-RU" sz="4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4"/>
          <p:cNvSpPr>
            <a:spLocks noGrp="1"/>
          </p:cNvSpPr>
          <p:nvPr>
            <p:ph type="title"/>
          </p:nvPr>
        </p:nvSpPr>
        <p:spPr>
          <a:xfrm>
            <a:off x="571500" y="1143000"/>
            <a:ext cx="8229600" cy="2857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К сожалению, такой стол ниже нормы на 14-15 см. Тебе необходимо сменить рабочее место.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2643188" y="785813"/>
            <a:ext cx="4286250" cy="1500187"/>
          </a:xfrm>
          <a:prstGeom prst="actionButtonBlank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СТОЛ</a:t>
            </a: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2643188" y="2643188"/>
            <a:ext cx="4286250" cy="1500187"/>
          </a:xfrm>
          <a:prstGeom prst="actionButtonBlank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СТУЛ</a:t>
            </a: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2571750" y="4500563"/>
            <a:ext cx="4286250" cy="1500187"/>
          </a:xfrm>
          <a:prstGeom prst="actionButtonBlank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КОМПЬЮТЕР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785813" y="357188"/>
            <a:ext cx="77724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Высота стола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Управляющая кнопка: настраиваемая 7">
            <a:hlinkClick r:id="rId3" action="ppaction://hlinksldjump" highlightClick="1"/>
          </p:cNvPr>
          <p:cNvSpPr/>
          <p:nvPr/>
        </p:nvSpPr>
        <p:spPr>
          <a:xfrm>
            <a:off x="500063" y="1285875"/>
            <a:ext cx="3429000" cy="1214438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до 46-51 см</a:t>
            </a:r>
            <a:endParaRPr lang="ru-RU" sz="4000" dirty="0"/>
          </a:p>
        </p:txBody>
      </p:sp>
      <p:sp>
        <p:nvSpPr>
          <p:cNvPr id="9" name="Управляющая кнопка: настраиваемая 8">
            <a:hlinkClick r:id="rId4" action="ppaction://hlinksldjump" highlightClick="1"/>
          </p:cNvPr>
          <p:cNvSpPr/>
          <p:nvPr/>
        </p:nvSpPr>
        <p:spPr>
          <a:xfrm>
            <a:off x="4286250" y="1428750"/>
            <a:ext cx="3429000" cy="1214438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52-57 см</a:t>
            </a:r>
            <a:endParaRPr lang="ru-RU" sz="4000" dirty="0"/>
          </a:p>
        </p:txBody>
      </p:sp>
      <p:sp>
        <p:nvSpPr>
          <p:cNvPr id="10" name="Управляющая кнопка: настраиваемая 9">
            <a:hlinkClick r:id="rId5" action="ppaction://hlinksldjump" highlightClick="1"/>
          </p:cNvPr>
          <p:cNvSpPr/>
          <p:nvPr/>
        </p:nvSpPr>
        <p:spPr>
          <a:xfrm>
            <a:off x="571500" y="2857500"/>
            <a:ext cx="3429000" cy="1143000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58-63 см</a:t>
            </a:r>
            <a:endParaRPr lang="ru-RU" sz="4000" dirty="0"/>
          </a:p>
        </p:txBody>
      </p:sp>
      <p:sp>
        <p:nvSpPr>
          <p:cNvPr id="11" name="Управляющая кнопка: настраиваемая 10">
            <a:hlinkClick r:id="rId6" action="ppaction://hlinksldjump" highlightClick="1"/>
          </p:cNvPr>
          <p:cNvSpPr/>
          <p:nvPr/>
        </p:nvSpPr>
        <p:spPr>
          <a:xfrm>
            <a:off x="4286250" y="3000375"/>
            <a:ext cx="3429000" cy="1143000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64-69 см</a:t>
            </a:r>
            <a:endParaRPr lang="ru-RU" sz="4000" dirty="0"/>
          </a:p>
        </p:txBody>
      </p:sp>
      <p:sp>
        <p:nvSpPr>
          <p:cNvPr id="12" name="Управляющая кнопка: настраиваемая 11">
            <a:hlinkClick r:id="rId7" action="ppaction://hlinksldjump" highlightClick="1"/>
          </p:cNvPr>
          <p:cNvSpPr/>
          <p:nvPr/>
        </p:nvSpPr>
        <p:spPr>
          <a:xfrm>
            <a:off x="571500" y="4357688"/>
            <a:ext cx="3429000" cy="1143000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70-75 см</a:t>
            </a:r>
            <a:endParaRPr lang="ru-RU" sz="4000" dirty="0"/>
          </a:p>
        </p:txBody>
      </p:sp>
      <p:sp>
        <p:nvSpPr>
          <p:cNvPr id="13" name="Управляющая кнопка: настраиваемая 12">
            <a:hlinkClick r:id="rId8" action="ppaction://hlinksldjump" highlightClick="1"/>
          </p:cNvPr>
          <p:cNvSpPr/>
          <p:nvPr/>
        </p:nvSpPr>
        <p:spPr>
          <a:xfrm>
            <a:off x="4357688" y="4429125"/>
            <a:ext cx="3429000" cy="1143000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БОЛЕЕ 75 см</a:t>
            </a:r>
            <a:endParaRPr lang="ru-RU" sz="4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2643188" y="785813"/>
            <a:ext cx="4286250" cy="1500187"/>
          </a:xfrm>
          <a:prstGeom prst="actionButtonBlank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0" dirty="0"/>
              <a:t>СТОЛ</a:t>
            </a: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2643188" y="2643188"/>
            <a:ext cx="4286250" cy="1500187"/>
          </a:xfrm>
          <a:prstGeom prst="actionButtonBlank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0" dirty="0"/>
              <a:t>СТУЛ</a:t>
            </a: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2571750" y="4500563"/>
            <a:ext cx="4286250" cy="1500187"/>
          </a:xfrm>
          <a:prstGeom prst="actionButtonBlank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КОМПЬЮТЕР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571500" y="2000250"/>
            <a:ext cx="8229600" cy="25717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К сожалению, такой стол ниже нормы на 20-21 см. Тебе необходимо сменить рабочее место.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2643188" y="785813"/>
            <a:ext cx="4286250" cy="1500187"/>
          </a:xfrm>
          <a:prstGeom prst="actionButtonBlank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СТОЛ</a:t>
            </a: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2643188" y="2643188"/>
            <a:ext cx="4286250" cy="1500187"/>
          </a:xfrm>
          <a:prstGeom prst="actionButtonBlank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СТУЛ</a:t>
            </a: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2571750" y="4500563"/>
            <a:ext cx="4286250" cy="1500187"/>
          </a:xfrm>
          <a:prstGeom prst="actionButtonBlank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КОМПЬЮТЕР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85813" y="357188"/>
            <a:ext cx="77724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Высота стола</a:t>
            </a: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858125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Управляющая кнопка: настраиваемая 5">
            <a:hlinkClick r:id="rId3" action="ppaction://hlinksldjump" highlightClick="1"/>
          </p:cNvPr>
          <p:cNvSpPr/>
          <p:nvPr/>
        </p:nvSpPr>
        <p:spPr>
          <a:xfrm>
            <a:off x="571500" y="1143000"/>
            <a:ext cx="3429000" cy="1214438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до 46-51 см</a:t>
            </a:r>
            <a:endParaRPr lang="ru-RU" sz="4000" dirty="0"/>
          </a:p>
        </p:txBody>
      </p:sp>
      <p:sp>
        <p:nvSpPr>
          <p:cNvPr id="7" name="Управляющая кнопка: настраиваемая 6">
            <a:hlinkClick r:id="rId4" action="ppaction://hlinksldjump" highlightClick="1"/>
          </p:cNvPr>
          <p:cNvSpPr/>
          <p:nvPr/>
        </p:nvSpPr>
        <p:spPr>
          <a:xfrm>
            <a:off x="4643438" y="1571625"/>
            <a:ext cx="3357562" cy="1214438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52-57 см</a:t>
            </a:r>
            <a:endParaRPr lang="ru-RU" sz="4000" dirty="0"/>
          </a:p>
        </p:txBody>
      </p:sp>
      <p:sp>
        <p:nvSpPr>
          <p:cNvPr id="8" name="Управляющая кнопка: настраиваемая 7">
            <a:hlinkClick r:id="rId5" action="ppaction://hlinksldjump" highlightClick="1"/>
          </p:cNvPr>
          <p:cNvSpPr/>
          <p:nvPr/>
        </p:nvSpPr>
        <p:spPr>
          <a:xfrm>
            <a:off x="642938" y="2714625"/>
            <a:ext cx="3429000" cy="1285875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58-63 см</a:t>
            </a:r>
            <a:endParaRPr lang="ru-RU" sz="4000" dirty="0"/>
          </a:p>
        </p:txBody>
      </p:sp>
      <p:sp>
        <p:nvSpPr>
          <p:cNvPr id="9" name="Управляющая кнопка: настраиваемая 8">
            <a:hlinkClick r:id="rId6" action="ppaction://hlinksldjump" highlightClick="1"/>
          </p:cNvPr>
          <p:cNvSpPr/>
          <p:nvPr/>
        </p:nvSpPr>
        <p:spPr>
          <a:xfrm>
            <a:off x="4500563" y="3000375"/>
            <a:ext cx="3429000" cy="1214438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64-69 см</a:t>
            </a:r>
            <a:endParaRPr lang="ru-RU" sz="4000" dirty="0"/>
          </a:p>
        </p:txBody>
      </p:sp>
      <p:sp>
        <p:nvSpPr>
          <p:cNvPr id="10" name="Управляющая кнопка: настраиваемая 9">
            <a:hlinkClick r:id="rId7" action="ppaction://hlinksldjump" highlightClick="1"/>
          </p:cNvPr>
          <p:cNvSpPr/>
          <p:nvPr/>
        </p:nvSpPr>
        <p:spPr>
          <a:xfrm>
            <a:off x="571500" y="4429125"/>
            <a:ext cx="3286125" cy="1214438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70-75 см</a:t>
            </a:r>
            <a:endParaRPr lang="ru-RU" sz="4000" dirty="0"/>
          </a:p>
        </p:txBody>
      </p:sp>
      <p:sp>
        <p:nvSpPr>
          <p:cNvPr id="11" name="Управляющая кнопка: настраиваемая 10">
            <a:hlinkClick r:id="rId8" action="ppaction://hlinksldjump" highlightClick="1"/>
          </p:cNvPr>
          <p:cNvSpPr/>
          <p:nvPr/>
        </p:nvSpPr>
        <p:spPr>
          <a:xfrm>
            <a:off x="4286250" y="4429125"/>
            <a:ext cx="3286125" cy="1214438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БОЛЕЕ 75 см</a:t>
            </a:r>
            <a:endParaRPr lang="ru-RU" sz="4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571500" y="2071688"/>
            <a:ext cx="8229600" cy="2857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К сожалению, такой стол ниже нормы на 26-27 см. Тебе необходимо сменить рабочее место. 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2643188" y="785813"/>
            <a:ext cx="4286250" cy="1500187"/>
          </a:xfrm>
          <a:prstGeom prst="actionButtonBlank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СТОЛ</a:t>
            </a: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2643188" y="2643188"/>
            <a:ext cx="4286250" cy="1500187"/>
          </a:xfrm>
          <a:prstGeom prst="actionButtonBlank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СТУЛ</a:t>
            </a: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2571750" y="4500563"/>
            <a:ext cx="4286250" cy="1500187"/>
          </a:xfrm>
          <a:prstGeom prst="actionButtonBlank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dirty="0"/>
              <a:t>КОМПЬЮТЕР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85813" y="357188"/>
            <a:ext cx="77724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Высота стола</a:t>
            </a: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Управляющая кнопка: настраиваемая 5">
            <a:hlinkClick r:id="rId3" action="ppaction://hlinksldjump" highlightClick="1"/>
          </p:cNvPr>
          <p:cNvSpPr/>
          <p:nvPr/>
        </p:nvSpPr>
        <p:spPr>
          <a:xfrm>
            <a:off x="928688" y="1571625"/>
            <a:ext cx="3286125" cy="1143000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до 46-51 см</a:t>
            </a:r>
            <a:endParaRPr lang="ru-RU" sz="4000" dirty="0"/>
          </a:p>
        </p:txBody>
      </p:sp>
      <p:sp>
        <p:nvSpPr>
          <p:cNvPr id="7" name="Управляющая кнопка: настраиваемая 6">
            <a:hlinkClick r:id="rId4" action="ppaction://hlinksldjump" highlightClick="1"/>
          </p:cNvPr>
          <p:cNvSpPr/>
          <p:nvPr/>
        </p:nvSpPr>
        <p:spPr>
          <a:xfrm>
            <a:off x="4714875" y="1571625"/>
            <a:ext cx="3286125" cy="1143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52-57 см</a:t>
            </a:r>
            <a:endParaRPr lang="ru-RU" sz="4000" dirty="0"/>
          </a:p>
        </p:txBody>
      </p:sp>
      <p:sp>
        <p:nvSpPr>
          <p:cNvPr id="8" name="Управляющая кнопка: настраиваемая 7">
            <a:hlinkClick r:id="rId5" action="ppaction://hlinksldjump" highlightClick="1"/>
          </p:cNvPr>
          <p:cNvSpPr/>
          <p:nvPr/>
        </p:nvSpPr>
        <p:spPr>
          <a:xfrm>
            <a:off x="928688" y="2928938"/>
            <a:ext cx="3286125" cy="1143000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58-63 см</a:t>
            </a:r>
            <a:endParaRPr lang="ru-RU" sz="4000" dirty="0"/>
          </a:p>
        </p:txBody>
      </p:sp>
      <p:sp>
        <p:nvSpPr>
          <p:cNvPr id="9" name="Управляющая кнопка: настраиваемая 8">
            <a:hlinkClick r:id="rId6" action="ppaction://hlinksldjump" highlightClick="1"/>
          </p:cNvPr>
          <p:cNvSpPr/>
          <p:nvPr/>
        </p:nvSpPr>
        <p:spPr>
          <a:xfrm>
            <a:off x="4714875" y="2928938"/>
            <a:ext cx="3286125" cy="1143000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64-69 см</a:t>
            </a:r>
            <a:endParaRPr lang="ru-RU" sz="4000" dirty="0"/>
          </a:p>
        </p:txBody>
      </p:sp>
      <p:sp>
        <p:nvSpPr>
          <p:cNvPr id="10" name="Управляющая кнопка: настраиваемая 9">
            <a:hlinkClick r:id="rId7" action="ppaction://hlinksldjump" highlightClick="1"/>
          </p:cNvPr>
          <p:cNvSpPr/>
          <p:nvPr/>
        </p:nvSpPr>
        <p:spPr>
          <a:xfrm>
            <a:off x="928688" y="4357688"/>
            <a:ext cx="3286125" cy="1143000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70-75 см</a:t>
            </a:r>
            <a:endParaRPr lang="ru-RU" sz="4000" dirty="0"/>
          </a:p>
        </p:txBody>
      </p:sp>
      <p:sp>
        <p:nvSpPr>
          <p:cNvPr id="11" name="Управляющая кнопка: настраиваемая 10">
            <a:hlinkClick r:id="rId8" action="ppaction://hlinksldjump" highlightClick="1"/>
          </p:cNvPr>
          <p:cNvSpPr/>
          <p:nvPr/>
        </p:nvSpPr>
        <p:spPr>
          <a:xfrm>
            <a:off x="4714875" y="4357688"/>
            <a:ext cx="3214688" cy="1143000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/>
              <a:t>БОЛЕЕ 75 см</a:t>
            </a:r>
            <a:endParaRPr lang="ru-RU" sz="40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428625" y="1571625"/>
            <a:ext cx="8229600" cy="2214563"/>
          </a:xfrm>
        </p:spPr>
        <p:txBody>
          <a:bodyPr/>
          <a:lstStyle/>
          <a:p>
            <a:pPr eaLnBrk="1" hangingPunct="1"/>
            <a:r>
              <a:rPr lang="ru-RU" sz="3600" dirty="0" smtClean="0"/>
              <a:t>К сожалению, такой стол ниже нормы на </a:t>
            </a:r>
            <a:r>
              <a:rPr lang="en-US" sz="3600" dirty="0" smtClean="0"/>
              <a:t>30</a:t>
            </a:r>
            <a:r>
              <a:rPr lang="ru-RU" sz="3600" dirty="0" smtClean="0"/>
              <a:t> см. Тебе необходимо сменить рабочее место. 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500063" y="1571625"/>
            <a:ext cx="8229600" cy="2214563"/>
          </a:xfrm>
        </p:spPr>
        <p:txBody>
          <a:bodyPr/>
          <a:lstStyle/>
          <a:p>
            <a:pPr eaLnBrk="1" hangingPunct="1"/>
            <a:r>
              <a:rPr lang="kk-KZ" b="1" dirty="0" smtClean="0"/>
              <a:t>Очень хорошо</a:t>
            </a:r>
            <a:r>
              <a:rPr lang="ru-RU" b="1" dirty="0" smtClean="0"/>
              <a:t>! С твоим ростом такая высота стула идеально тебе подходит! </a:t>
            </a:r>
            <a:endParaRPr lang="ru-RU" dirty="0" smtClean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500063" y="1357313"/>
            <a:ext cx="8229600" cy="3357562"/>
          </a:xfrm>
        </p:spPr>
        <p:txBody>
          <a:bodyPr/>
          <a:lstStyle/>
          <a:p>
            <a:pPr eaLnBrk="1" hangingPunct="1"/>
            <a:r>
              <a:rPr lang="ru-RU" sz="5400" dirty="0" smtClean="0"/>
              <a:t>К сожалению, такой стул выше нормы на 5 см. Тебе необходимо сменить рабочее место. </a:t>
            </a:r>
            <a:endParaRPr lang="ru-RU" dirty="0" smtClean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571500" y="857250"/>
            <a:ext cx="8229600" cy="3571875"/>
          </a:xfrm>
        </p:spPr>
        <p:txBody>
          <a:bodyPr/>
          <a:lstStyle/>
          <a:p>
            <a:pPr eaLnBrk="1" hangingPunct="1"/>
            <a:r>
              <a:rPr lang="ru-RU" sz="4800" dirty="0" smtClean="0"/>
              <a:t>К сожалению, такой стул выше нормы на 10 см. Тебе необходимо сменить рабочее место. </a:t>
            </a:r>
            <a:endParaRPr lang="ru-RU" dirty="0" smtClean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785813" y="357188"/>
            <a:ext cx="7772400" cy="11557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bg1"/>
                </a:solidFill>
              </a:rPr>
              <a:t>Высота стола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500063" y="1357313"/>
            <a:ext cx="3071812" cy="857250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/>
              <a:t>до 46-51 см</a:t>
            </a:r>
            <a:endParaRPr lang="ru-RU" sz="2800" dirty="0"/>
          </a:p>
        </p:txBody>
      </p:sp>
      <p:sp>
        <p:nvSpPr>
          <p:cNvPr id="7" name="Управляющая кнопка: настраиваемая 6">
            <a:hlinkClick r:id="rId4" action="ppaction://hlinksldjump" highlightClick="1"/>
          </p:cNvPr>
          <p:cNvSpPr/>
          <p:nvPr/>
        </p:nvSpPr>
        <p:spPr>
          <a:xfrm>
            <a:off x="4429125" y="1857375"/>
            <a:ext cx="3071813" cy="85725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/>
              <a:t>52-57 см</a:t>
            </a:r>
            <a:endParaRPr lang="ru-RU" sz="2800" dirty="0"/>
          </a:p>
        </p:txBody>
      </p:sp>
      <p:sp>
        <p:nvSpPr>
          <p:cNvPr id="10" name="Управляющая кнопка: настраиваемая 9">
            <a:hlinkClick r:id="rId5" action="ppaction://hlinksldjump" highlightClick="1"/>
          </p:cNvPr>
          <p:cNvSpPr/>
          <p:nvPr/>
        </p:nvSpPr>
        <p:spPr>
          <a:xfrm>
            <a:off x="1000125" y="2786063"/>
            <a:ext cx="3071813" cy="857250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/>
              <a:t>58-63 см</a:t>
            </a:r>
            <a:endParaRPr lang="ru-RU" sz="2800" dirty="0"/>
          </a:p>
        </p:txBody>
      </p:sp>
      <p:sp>
        <p:nvSpPr>
          <p:cNvPr id="11" name="Управляющая кнопка: настраиваемая 10">
            <a:hlinkClick r:id="rId6" action="ppaction://hlinksldjump" highlightClick="1"/>
          </p:cNvPr>
          <p:cNvSpPr/>
          <p:nvPr/>
        </p:nvSpPr>
        <p:spPr>
          <a:xfrm>
            <a:off x="4857750" y="3143250"/>
            <a:ext cx="3071813" cy="857250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/>
              <a:t>64-69 см</a:t>
            </a:r>
            <a:endParaRPr lang="ru-RU" sz="2800" dirty="0"/>
          </a:p>
        </p:txBody>
      </p:sp>
      <p:sp>
        <p:nvSpPr>
          <p:cNvPr id="12" name="Управляющая кнопка: настраиваемая 11">
            <a:hlinkClick r:id="rId7" action="ppaction://hlinksldjump" highlightClick="1"/>
          </p:cNvPr>
          <p:cNvSpPr/>
          <p:nvPr/>
        </p:nvSpPr>
        <p:spPr>
          <a:xfrm>
            <a:off x="1571625" y="4214813"/>
            <a:ext cx="3071813" cy="857250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/>
              <a:t>70-75 см</a:t>
            </a:r>
            <a:endParaRPr lang="ru-RU" sz="2800" dirty="0"/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5500688" y="4572000"/>
            <a:ext cx="3071812" cy="857250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/>
              <a:t>БОЛЕЕ 75 см</a:t>
            </a:r>
            <a:endParaRPr lang="ru-RU" sz="28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3571875"/>
          </a:xfrm>
        </p:spPr>
        <p:txBody>
          <a:bodyPr/>
          <a:lstStyle/>
          <a:p>
            <a:pPr eaLnBrk="1" hangingPunct="1"/>
            <a:r>
              <a:rPr lang="ru-RU" sz="4800" dirty="0" smtClean="0"/>
              <a:t>К сожалению, такой стул выше нормы на 14 см. Тебе необходимо сменить рабочее место.</a:t>
            </a:r>
            <a:endParaRPr lang="ru-RU" dirty="0" smtClean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428625" y="785813"/>
            <a:ext cx="8229600" cy="3571875"/>
          </a:xfrm>
        </p:spPr>
        <p:txBody>
          <a:bodyPr/>
          <a:lstStyle/>
          <a:p>
            <a:pPr eaLnBrk="1" hangingPunct="1"/>
            <a:r>
              <a:rPr lang="ru-RU" sz="4800" dirty="0" smtClean="0"/>
              <a:t>К сожалению, такой стул выше нормы на 17 см. Тебе необходимо сменить рабочее место. </a:t>
            </a:r>
            <a:endParaRPr lang="ru-RU" dirty="0" smtClean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428625" y="1285875"/>
            <a:ext cx="8229600" cy="2143125"/>
          </a:xfrm>
        </p:spPr>
        <p:txBody>
          <a:bodyPr/>
          <a:lstStyle/>
          <a:p>
            <a:pPr eaLnBrk="1" hangingPunct="1"/>
            <a:r>
              <a:rPr lang="ru-RU" sz="3600" dirty="0" smtClean="0"/>
              <a:t>К сожалению, такой стул выше нормы на 20 и более см. Тебе необходимо сменить рабочее место. 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1214438" y="1857375"/>
            <a:ext cx="2857500" cy="928688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26-29 СМ</a:t>
            </a: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4786313" y="1857375"/>
            <a:ext cx="2857500" cy="928688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30-33 СМ</a:t>
            </a: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1143000" y="3286125"/>
            <a:ext cx="2928938" cy="928688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34-37 СМ</a:t>
            </a:r>
          </a:p>
        </p:txBody>
      </p:sp>
      <p:sp>
        <p:nvSpPr>
          <p:cNvPr id="7" name="Управляющая кнопка: настраиваемая 6">
            <a:hlinkClick r:id="rId5" action="ppaction://hlinksldjump" highlightClick="1"/>
          </p:cNvPr>
          <p:cNvSpPr/>
          <p:nvPr/>
        </p:nvSpPr>
        <p:spPr>
          <a:xfrm>
            <a:off x="4857750" y="3214688"/>
            <a:ext cx="2857500" cy="928687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38-41 СМ</a:t>
            </a:r>
          </a:p>
        </p:txBody>
      </p:sp>
      <p:sp>
        <p:nvSpPr>
          <p:cNvPr id="8" name="Управляющая кнопка: настраиваемая 7">
            <a:hlinkClick r:id="rId6" action="ppaction://hlinksldjump" highlightClick="1"/>
          </p:cNvPr>
          <p:cNvSpPr/>
          <p:nvPr/>
        </p:nvSpPr>
        <p:spPr>
          <a:xfrm>
            <a:off x="1143000" y="4572000"/>
            <a:ext cx="2928938" cy="857250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42-45 СМ</a:t>
            </a:r>
          </a:p>
        </p:txBody>
      </p:sp>
      <p:sp>
        <p:nvSpPr>
          <p:cNvPr id="9" name="Управляющая кнопка: настраиваемая 8">
            <a:hlinkClick r:id="rId7" action="ppaction://hlinksldjump" highlightClick="1"/>
          </p:cNvPr>
          <p:cNvSpPr/>
          <p:nvPr/>
        </p:nvSpPr>
        <p:spPr>
          <a:xfrm>
            <a:off x="4929188" y="4500563"/>
            <a:ext cx="2857500" cy="928687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/>
              <a:t>46 и более см</a:t>
            </a:r>
          </a:p>
        </p:txBody>
      </p:sp>
      <p:sp>
        <p:nvSpPr>
          <p:cNvPr id="37896" name="TextBox 10"/>
          <p:cNvSpPr txBox="1">
            <a:spLocks noChangeArrowheads="1"/>
          </p:cNvSpPr>
          <p:nvPr/>
        </p:nvSpPr>
        <p:spPr bwMode="auto">
          <a:xfrm>
            <a:off x="2857500" y="714375"/>
            <a:ext cx="60007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ВЫСОТА СТУЛА</a:t>
            </a:r>
          </a:p>
        </p:txBody>
      </p:sp>
      <p:sp>
        <p:nvSpPr>
          <p:cNvPr id="12" name="Управляющая кнопка: домой 11">
            <a:hlinkClick r:id="rId8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571500" y="1000125"/>
            <a:ext cx="8229600" cy="27146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 smtClean="0"/>
              <a:t>К сожалению, такой стул ниже нормы на 5 см. Тебе необходимо сменить рабочее место. </a:t>
            </a:r>
            <a:endParaRPr lang="ru-RU" dirty="0" smtClean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500063" y="1285875"/>
            <a:ext cx="8229600" cy="2857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smtClean="0"/>
              <a:t>К сожалению, такой стул ниже нормы на 10 см. Тебе необходимо сменить рабочее место. </a:t>
            </a:r>
            <a:endParaRPr lang="ru-RU" dirty="0" smtClean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>
          <a:xfrm>
            <a:off x="428625" y="1357313"/>
            <a:ext cx="8229600" cy="3500437"/>
          </a:xfrm>
        </p:spPr>
        <p:txBody>
          <a:bodyPr/>
          <a:lstStyle/>
          <a:p>
            <a:pPr eaLnBrk="1" hangingPunct="1"/>
            <a:r>
              <a:rPr lang="ru-RU" sz="5400" dirty="0" smtClean="0"/>
              <a:t>К сожалению, такой стул ниже нормы на 14 см. Тебе необходимо сменить рабочее место. </a:t>
            </a:r>
            <a:endParaRPr lang="ru-RU" dirty="0" smtClean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500063" y="1000125"/>
            <a:ext cx="8229600" cy="3357563"/>
          </a:xfrm>
        </p:spPr>
        <p:txBody>
          <a:bodyPr/>
          <a:lstStyle/>
          <a:p>
            <a:pPr eaLnBrk="1" hangingPunct="1"/>
            <a:r>
              <a:rPr lang="ru-RU" sz="5400" dirty="0" smtClean="0"/>
              <a:t>К сожалению, такой стул ниже нормы на 17 см. Тебе необходимо сменить рабочее место. </a:t>
            </a:r>
            <a:endParaRPr lang="ru-RU" dirty="0" smtClean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1214438" y="1785938"/>
            <a:ext cx="3071812" cy="1000125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/>
                </a:solidFill>
              </a:rPr>
              <a:t>26-29 СМ</a:t>
            </a: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4643438" y="1785938"/>
            <a:ext cx="2928937" cy="1000125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/>
                </a:solidFill>
              </a:rPr>
              <a:t>30-33 СМ</a:t>
            </a: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1214438" y="3143250"/>
            <a:ext cx="3071812" cy="928688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/>
                </a:solidFill>
              </a:rPr>
              <a:t>34-37 СМ</a:t>
            </a:r>
          </a:p>
        </p:txBody>
      </p:sp>
      <p:sp>
        <p:nvSpPr>
          <p:cNvPr id="7" name="Управляющая кнопка: настраиваемая 6">
            <a:hlinkClick r:id="rId5" action="ppaction://hlinksldjump" highlightClick="1"/>
          </p:cNvPr>
          <p:cNvSpPr/>
          <p:nvPr/>
        </p:nvSpPr>
        <p:spPr>
          <a:xfrm>
            <a:off x="4643438" y="3071813"/>
            <a:ext cx="2928937" cy="1000125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/>
                </a:solidFill>
              </a:rPr>
              <a:t>38-41 СМ</a:t>
            </a:r>
          </a:p>
        </p:txBody>
      </p:sp>
      <p:sp>
        <p:nvSpPr>
          <p:cNvPr id="8" name="Управляющая кнопка: настраиваемая 7">
            <a:hlinkClick r:id="rId6" action="ppaction://hlinksldjump" highlightClick="1"/>
          </p:cNvPr>
          <p:cNvSpPr/>
          <p:nvPr/>
        </p:nvSpPr>
        <p:spPr>
          <a:xfrm>
            <a:off x="1285875" y="4357688"/>
            <a:ext cx="2928938" cy="1000125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/>
                </a:solidFill>
              </a:rPr>
              <a:t>42-45 СМ</a:t>
            </a:r>
          </a:p>
        </p:txBody>
      </p:sp>
      <p:sp>
        <p:nvSpPr>
          <p:cNvPr id="9" name="Управляющая кнопка: настраиваемая 8">
            <a:hlinkClick r:id="rId7" action="ppaction://hlinksldjump" highlightClick="1"/>
          </p:cNvPr>
          <p:cNvSpPr/>
          <p:nvPr/>
        </p:nvSpPr>
        <p:spPr>
          <a:xfrm>
            <a:off x="4714875" y="4357688"/>
            <a:ext cx="2857500" cy="1000125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</a:rPr>
              <a:t>46 и более см</a:t>
            </a:r>
          </a:p>
        </p:txBody>
      </p:sp>
      <p:sp>
        <p:nvSpPr>
          <p:cNvPr id="43016" name="TextBox 9"/>
          <p:cNvSpPr txBox="1">
            <a:spLocks noChangeArrowheads="1"/>
          </p:cNvSpPr>
          <p:nvPr/>
        </p:nvSpPr>
        <p:spPr bwMode="auto">
          <a:xfrm>
            <a:off x="1857375" y="642938"/>
            <a:ext cx="67865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ВЫСОТА СТУЛА</a:t>
            </a:r>
          </a:p>
        </p:txBody>
      </p:sp>
      <p:sp>
        <p:nvSpPr>
          <p:cNvPr id="11" name="Управляющая кнопка: домой 10">
            <a:hlinkClick r:id="rId8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1285875" y="1785938"/>
            <a:ext cx="3000375" cy="1000125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26-29 СМ</a:t>
            </a: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4714875" y="1785938"/>
            <a:ext cx="2857500" cy="1000125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30-33 СМ</a:t>
            </a: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1285875" y="3000375"/>
            <a:ext cx="2928938" cy="928688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34-37 СМ</a:t>
            </a:r>
          </a:p>
        </p:txBody>
      </p:sp>
      <p:sp>
        <p:nvSpPr>
          <p:cNvPr id="7" name="Управляющая кнопка: настраиваемая 6">
            <a:hlinkClick r:id="rId5" action="ppaction://hlinksldjump" highlightClick="1"/>
          </p:cNvPr>
          <p:cNvSpPr/>
          <p:nvPr/>
        </p:nvSpPr>
        <p:spPr>
          <a:xfrm>
            <a:off x="4714875" y="3071813"/>
            <a:ext cx="2857500" cy="928687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38-41 СМ</a:t>
            </a:r>
          </a:p>
        </p:txBody>
      </p:sp>
      <p:sp>
        <p:nvSpPr>
          <p:cNvPr id="8" name="Управляющая кнопка: настраиваемая 7">
            <a:hlinkClick r:id="rId6" action="ppaction://hlinksldjump" highlightClick="1"/>
          </p:cNvPr>
          <p:cNvSpPr/>
          <p:nvPr/>
        </p:nvSpPr>
        <p:spPr>
          <a:xfrm>
            <a:off x="1285875" y="4214813"/>
            <a:ext cx="3000375" cy="928687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42-45 СМ</a:t>
            </a:r>
          </a:p>
        </p:txBody>
      </p:sp>
      <p:sp>
        <p:nvSpPr>
          <p:cNvPr id="9" name="Управляющая кнопка: настраиваемая 8">
            <a:hlinkClick r:id="rId7" action="ppaction://hlinksldjump" highlightClick="1"/>
          </p:cNvPr>
          <p:cNvSpPr/>
          <p:nvPr/>
        </p:nvSpPr>
        <p:spPr>
          <a:xfrm>
            <a:off x="4786313" y="4357688"/>
            <a:ext cx="2857500" cy="857250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chemeClr val="tx1"/>
                </a:solidFill>
              </a:rPr>
              <a:t>46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ru-RU" sz="3200" b="1" dirty="0">
                <a:solidFill>
                  <a:schemeClr val="tx1"/>
                </a:solidFill>
              </a:rPr>
              <a:t>и более см</a:t>
            </a:r>
          </a:p>
        </p:txBody>
      </p:sp>
      <p:sp>
        <p:nvSpPr>
          <p:cNvPr id="44040" name="TextBox 9"/>
          <p:cNvSpPr txBox="1">
            <a:spLocks noChangeArrowheads="1"/>
          </p:cNvSpPr>
          <p:nvPr/>
        </p:nvSpPr>
        <p:spPr bwMode="auto">
          <a:xfrm>
            <a:off x="1857375" y="642938"/>
            <a:ext cx="67151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ВЫСОТА СТУЛА</a:t>
            </a:r>
          </a:p>
        </p:txBody>
      </p:sp>
      <p:sp>
        <p:nvSpPr>
          <p:cNvPr id="11" name="Управляющая кнопка: домой 10">
            <a:hlinkClick r:id="rId8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214282" y="500042"/>
            <a:ext cx="7772400" cy="118429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Высота стула</a:t>
            </a: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428625" y="1785938"/>
            <a:ext cx="3071813" cy="1143000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bg1"/>
                </a:solidFill>
              </a:rPr>
              <a:t>26-29 СМ</a:t>
            </a: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4929188" y="1785938"/>
            <a:ext cx="3071812" cy="1143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bg1"/>
                </a:solidFill>
              </a:rPr>
              <a:t>30-33 СМ</a:t>
            </a: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1071563" y="3357563"/>
            <a:ext cx="3071812" cy="1143000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bg1"/>
                </a:solidFill>
              </a:rPr>
              <a:t>34-37 СМ</a:t>
            </a: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5429250" y="3357563"/>
            <a:ext cx="3071813" cy="1143000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bg1"/>
                </a:solidFill>
              </a:rPr>
              <a:t>38-41 СМ</a:t>
            </a: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1785938" y="5000625"/>
            <a:ext cx="3071812" cy="1143000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bg1"/>
                </a:solidFill>
              </a:rPr>
              <a:t>42-45 СМ</a:t>
            </a: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5715000" y="4929188"/>
            <a:ext cx="3071813" cy="1143000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</a:rPr>
              <a:t>46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ru-RU" sz="2400" b="1" dirty="0">
                <a:solidFill>
                  <a:schemeClr val="bg1"/>
                </a:solidFill>
              </a:rPr>
              <a:t>И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ru-RU" sz="2400" b="1" dirty="0">
                <a:solidFill>
                  <a:schemeClr val="bg1"/>
                </a:solidFill>
              </a:rPr>
              <a:t>БОЛЕЕ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ru-RU" sz="2400" b="1" dirty="0">
                <a:solidFill>
                  <a:schemeClr val="bg1"/>
                </a:solidFill>
              </a:rPr>
              <a:t>СМ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1500188" y="1785938"/>
            <a:ext cx="2786062" cy="1071562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26-29 СМ</a:t>
            </a:r>
          </a:p>
        </p:txBody>
      </p:sp>
      <p:sp>
        <p:nvSpPr>
          <p:cNvPr id="5" name="Управляющая кнопка: настраиваемая 4">
            <a:hlinkClick r:id="rId3" action="ppaction://hlinksldjump" highlightClick="1"/>
          </p:cNvPr>
          <p:cNvSpPr/>
          <p:nvPr/>
        </p:nvSpPr>
        <p:spPr>
          <a:xfrm>
            <a:off x="4714875" y="1785938"/>
            <a:ext cx="2857500" cy="1071562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30-33 СМ</a:t>
            </a: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1500188" y="3143250"/>
            <a:ext cx="2786062" cy="928688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34-37 СМ</a:t>
            </a:r>
          </a:p>
        </p:txBody>
      </p:sp>
      <p:sp>
        <p:nvSpPr>
          <p:cNvPr id="7" name="Управляющая кнопка: настраиваемая 6">
            <a:hlinkClick r:id="rId5" action="ppaction://hlinksldjump" highlightClick="1"/>
          </p:cNvPr>
          <p:cNvSpPr/>
          <p:nvPr/>
        </p:nvSpPr>
        <p:spPr>
          <a:xfrm>
            <a:off x="4786313" y="3071813"/>
            <a:ext cx="2786062" cy="1000125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38-41 СМ</a:t>
            </a:r>
          </a:p>
        </p:txBody>
      </p:sp>
      <p:sp>
        <p:nvSpPr>
          <p:cNvPr id="8" name="Управляющая кнопка: настраиваемая 7">
            <a:hlinkClick r:id="rId6" action="ppaction://hlinksldjump" highlightClick="1"/>
          </p:cNvPr>
          <p:cNvSpPr/>
          <p:nvPr/>
        </p:nvSpPr>
        <p:spPr>
          <a:xfrm>
            <a:off x="1571625" y="4429125"/>
            <a:ext cx="2714625" cy="1071563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/>
              <a:t>42-45 СМ</a:t>
            </a:r>
          </a:p>
        </p:txBody>
      </p:sp>
      <p:sp>
        <p:nvSpPr>
          <p:cNvPr id="9" name="Управляющая кнопка: настраиваемая 8">
            <a:hlinkClick r:id="rId7" action="ppaction://hlinksldjump" highlightClick="1"/>
          </p:cNvPr>
          <p:cNvSpPr/>
          <p:nvPr/>
        </p:nvSpPr>
        <p:spPr>
          <a:xfrm>
            <a:off x="4786313" y="4357688"/>
            <a:ext cx="2857500" cy="1071562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/>
              <a:t>46 и более см</a:t>
            </a:r>
          </a:p>
        </p:txBody>
      </p:sp>
      <p:sp>
        <p:nvSpPr>
          <p:cNvPr id="45064" name="TextBox 9"/>
          <p:cNvSpPr txBox="1">
            <a:spLocks noChangeArrowheads="1"/>
          </p:cNvSpPr>
          <p:nvPr/>
        </p:nvSpPr>
        <p:spPr bwMode="auto">
          <a:xfrm>
            <a:off x="1857375" y="642938"/>
            <a:ext cx="67151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ВЫСОТА СТУЛА</a:t>
            </a:r>
          </a:p>
        </p:txBody>
      </p:sp>
      <p:sp>
        <p:nvSpPr>
          <p:cNvPr id="11" name="Управляющая кнопка: домой 10">
            <a:hlinkClick r:id="rId8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правляющая кнопка: настраиваемая 4">
            <a:hlinkClick r:id="rId2" action="ppaction://hlinksldjump" highlightClick="1"/>
          </p:cNvPr>
          <p:cNvSpPr/>
          <p:nvPr/>
        </p:nvSpPr>
        <p:spPr>
          <a:xfrm>
            <a:off x="1428750" y="1357313"/>
            <a:ext cx="2857500" cy="1071562"/>
          </a:xfrm>
          <a:prstGeom prst="actionButtonBlan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/>
                </a:solidFill>
              </a:rPr>
              <a:t>26-29 СМ</a:t>
            </a:r>
          </a:p>
        </p:txBody>
      </p:sp>
      <p:sp>
        <p:nvSpPr>
          <p:cNvPr id="6" name="Управляющая кнопка: настраиваемая 5">
            <a:hlinkClick r:id="rId3" action="ppaction://hlinksldjump" highlightClick="1"/>
          </p:cNvPr>
          <p:cNvSpPr/>
          <p:nvPr/>
        </p:nvSpPr>
        <p:spPr>
          <a:xfrm>
            <a:off x="4786313" y="1357313"/>
            <a:ext cx="2786062" cy="1071562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/>
                </a:solidFill>
              </a:rPr>
              <a:t>30-33 СМ</a:t>
            </a:r>
          </a:p>
        </p:txBody>
      </p:sp>
      <p:sp>
        <p:nvSpPr>
          <p:cNvPr id="7" name="Управляющая кнопка: настраиваемая 6">
            <a:hlinkClick r:id="rId4" action="ppaction://hlinksldjump" highlightClick="1"/>
          </p:cNvPr>
          <p:cNvSpPr/>
          <p:nvPr/>
        </p:nvSpPr>
        <p:spPr>
          <a:xfrm>
            <a:off x="1428750" y="2643188"/>
            <a:ext cx="2857500" cy="1071562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1"/>
                </a:solidFill>
              </a:rPr>
              <a:t>34-37 СМ</a:t>
            </a:r>
          </a:p>
        </p:txBody>
      </p:sp>
      <p:sp>
        <p:nvSpPr>
          <p:cNvPr id="8" name="Управляющая кнопка: настраиваемая 7">
            <a:hlinkClick r:id="rId5" action="ppaction://hlinksldjump" highlightClick="1"/>
          </p:cNvPr>
          <p:cNvSpPr/>
          <p:nvPr/>
        </p:nvSpPr>
        <p:spPr>
          <a:xfrm>
            <a:off x="4714875" y="2643188"/>
            <a:ext cx="2857500" cy="1071562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/>
                </a:solidFill>
              </a:rPr>
              <a:t>38-41 СМ</a:t>
            </a:r>
          </a:p>
        </p:txBody>
      </p:sp>
      <p:sp>
        <p:nvSpPr>
          <p:cNvPr id="9" name="Управляющая кнопка: настраиваемая 8">
            <a:hlinkClick r:id="rId6" action="ppaction://hlinksldjump" highlightClick="1"/>
          </p:cNvPr>
          <p:cNvSpPr/>
          <p:nvPr/>
        </p:nvSpPr>
        <p:spPr>
          <a:xfrm>
            <a:off x="1428750" y="3929063"/>
            <a:ext cx="2857500" cy="1071562"/>
          </a:xfrm>
          <a:prstGeom prst="actionButtonBlank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solidFill>
                  <a:schemeClr val="tx1"/>
                </a:solidFill>
              </a:rPr>
              <a:t>42-45 СМ</a:t>
            </a:r>
          </a:p>
        </p:txBody>
      </p:sp>
      <p:sp>
        <p:nvSpPr>
          <p:cNvPr id="10" name="Управляющая кнопка: настраиваемая 9">
            <a:hlinkClick r:id="rId7" action="ppaction://hlinksldjump" highlightClick="1"/>
          </p:cNvPr>
          <p:cNvSpPr/>
          <p:nvPr/>
        </p:nvSpPr>
        <p:spPr>
          <a:xfrm>
            <a:off x="4786313" y="3929063"/>
            <a:ext cx="2786062" cy="1071562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1"/>
                </a:solidFill>
              </a:rPr>
              <a:t>46 и более см</a:t>
            </a:r>
          </a:p>
        </p:txBody>
      </p:sp>
      <p:sp>
        <p:nvSpPr>
          <p:cNvPr id="46088" name="TextBox 10"/>
          <p:cNvSpPr txBox="1">
            <a:spLocks noChangeArrowheads="1"/>
          </p:cNvSpPr>
          <p:nvPr/>
        </p:nvSpPr>
        <p:spPr bwMode="auto">
          <a:xfrm>
            <a:off x="2571750" y="571500"/>
            <a:ext cx="60007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ВЫСОТА СТУЛА</a:t>
            </a:r>
          </a:p>
        </p:txBody>
      </p:sp>
      <p:sp>
        <p:nvSpPr>
          <p:cNvPr id="12" name="Управляющая кнопка: домой 11">
            <a:hlinkClick r:id="rId8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571500" y="1500188"/>
            <a:ext cx="8229600" cy="3071812"/>
          </a:xfrm>
        </p:spPr>
        <p:txBody>
          <a:bodyPr/>
          <a:lstStyle/>
          <a:p>
            <a:pPr eaLnBrk="1" hangingPunct="1"/>
            <a:r>
              <a:rPr lang="ru-RU" sz="5400" dirty="0" smtClean="0"/>
              <a:t>К сожалению, такой стул ниже нормы на 20 и более см. Тебе необходимо сменить рабочее место. </a:t>
            </a:r>
            <a:endParaRPr lang="ru-RU" dirty="0" smtClean="0"/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3000388"/>
          </a:xfrm>
        </p:spPr>
        <p:txBody>
          <a:bodyPr/>
          <a:lstStyle/>
          <a:p>
            <a:r>
              <a:rPr lang="ru-RU" dirty="0" smtClean="0"/>
              <a:t>Монитор находится близко к твоим глазам. Необходимо увеличить расстояние от глаз до монитора.</a:t>
            </a: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071546"/>
            <a:ext cx="8229600" cy="3714768"/>
          </a:xfrm>
        </p:spPr>
        <p:txBody>
          <a:bodyPr/>
          <a:lstStyle/>
          <a:p>
            <a:r>
              <a:rPr lang="ru-RU" dirty="0" smtClean="0"/>
              <a:t>Расстояние от глаз до монитора соответствует норме. При недлительной работе твои глаза не будут уставать.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071546"/>
            <a:ext cx="8229600" cy="3643330"/>
          </a:xfrm>
        </p:spPr>
        <p:txBody>
          <a:bodyPr/>
          <a:lstStyle/>
          <a:p>
            <a:r>
              <a:rPr lang="ru-RU" dirty="0" smtClean="0"/>
              <a:t>Это расстояние немного больше нормы. Чтобы не напрягать глаза можно подвинуть экран ближе (до 50 см)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ctrTitle"/>
          </p:nvPr>
        </p:nvSpPr>
        <p:spPr>
          <a:xfrm>
            <a:off x="71406" y="714356"/>
            <a:ext cx="8929718" cy="96998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Расстояние от глаз до монитора</a:t>
            </a: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1214438" y="2071688"/>
            <a:ext cx="3714750" cy="1143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bg1"/>
                </a:solidFill>
              </a:rPr>
              <a:t>Менее 50 см</a:t>
            </a: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2500313" y="3571875"/>
            <a:ext cx="3714750" cy="1143000"/>
          </a:xfrm>
          <a:prstGeom prst="actionButtonBlank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bg1"/>
                </a:solidFill>
              </a:rPr>
              <a:t>Около 50 см</a:t>
            </a: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4214813" y="5143500"/>
            <a:ext cx="3714750" cy="1143000"/>
          </a:xfrm>
          <a:prstGeom prst="actionButtonBlan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bg1"/>
                </a:solidFill>
              </a:rPr>
              <a:t>Более 50 см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71500" y="1714500"/>
            <a:ext cx="8229600" cy="20716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</a:t>
            </a:r>
            <a:r>
              <a:rPr lang="kk-KZ" b="1" dirty="0" smtClean="0"/>
              <a:t>Очень хорошо</a:t>
            </a:r>
            <a:r>
              <a:rPr lang="ru-RU" b="1" dirty="0" smtClean="0"/>
              <a:t>! С твоим ростом такая высота стола идеально  тебе подходит!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500063" y="928688"/>
            <a:ext cx="8229600" cy="27860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Для твоего роста твой стол немного выше нормы. Всего на какие-то 8-9 см. Думаю это легко исправить…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00063" y="1785938"/>
            <a:ext cx="8229600" cy="20716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Для твоего роста стол выше нормы на 14-15 см. Подумай о смене рабочего места.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28625" y="1714500"/>
            <a:ext cx="8229600" cy="27146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Для твоего роста твой стол выше нормы на 20-21 см. Подумай о смене рабочего места. 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643813" y="5643563"/>
            <a:ext cx="714375" cy="857250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320</TotalTime>
  <Words>675</Words>
  <Application>Microsoft Office PowerPoint</Application>
  <PresentationFormat>Экран (4:3)</PresentationFormat>
  <Paragraphs>145</Paragraphs>
  <Slides>45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Поток</vt:lpstr>
      <vt:lpstr>Твой рост:</vt:lpstr>
      <vt:lpstr>Слайд 2</vt:lpstr>
      <vt:lpstr>Высота стола</vt:lpstr>
      <vt:lpstr>Высота стула</vt:lpstr>
      <vt:lpstr>Расстояние от глаз до монитора</vt:lpstr>
      <vt:lpstr> Очень хорошо! С твоим ростом такая высота стола идеально  тебе подходит!</vt:lpstr>
      <vt:lpstr>Для твоего роста твой стол немного выше нормы. Всего на какие-то 8-9 см. Думаю это легко исправить…</vt:lpstr>
      <vt:lpstr>Для твоего роста стол выше нормы на 14-15 см. Подумай о смене рабочего места.</vt:lpstr>
      <vt:lpstr>Для твоего роста твой стол выше нормы на 20-21 см. Подумай о смене рабочего места. </vt:lpstr>
      <vt:lpstr>Для твоего роста твой стол выше нормы на 26-27 см. Подумай о смене рабочего места. </vt:lpstr>
      <vt:lpstr>Для твоего роста твой стол выше нормы на 30 и более см. Подумай о смене рабочего места.</vt:lpstr>
      <vt:lpstr>Слайд 12</vt:lpstr>
      <vt:lpstr>Высота стола</vt:lpstr>
      <vt:lpstr>Такой стол ниже нормы 8-9 см при твоём росте. Тебе необходимо поменять стол. </vt:lpstr>
      <vt:lpstr>Слайд 15</vt:lpstr>
      <vt:lpstr>Слайд 16</vt:lpstr>
      <vt:lpstr>К сожалению, такой стол ниже нормы на 14-15 см. Тебе необходимо сменить рабочее место.</vt:lpstr>
      <vt:lpstr>Слайд 18</vt:lpstr>
      <vt:lpstr>Слайд 19</vt:lpstr>
      <vt:lpstr>К сожалению, такой стол ниже нормы на 20-21 см. Тебе необходимо сменить рабочее место.</vt:lpstr>
      <vt:lpstr>Слайд 21</vt:lpstr>
      <vt:lpstr>Слайд 22</vt:lpstr>
      <vt:lpstr>К сожалению, такой стол ниже нормы на 26-27 см. Тебе необходимо сменить рабочее место. </vt:lpstr>
      <vt:lpstr>Слайд 24</vt:lpstr>
      <vt:lpstr>Слайд 25</vt:lpstr>
      <vt:lpstr>К сожалению, такой стол ниже нормы на 30 см. Тебе необходимо сменить рабочее место. </vt:lpstr>
      <vt:lpstr>Очень хорошо! С твоим ростом такая высота стула идеально тебе подходит! </vt:lpstr>
      <vt:lpstr>К сожалению, такой стул выше нормы на 5 см. Тебе необходимо сменить рабочее место. </vt:lpstr>
      <vt:lpstr>К сожалению, такой стул выше нормы на 10 см. Тебе необходимо сменить рабочее место. </vt:lpstr>
      <vt:lpstr>К сожалению, такой стул выше нормы на 14 см. Тебе необходимо сменить рабочее место.</vt:lpstr>
      <vt:lpstr>К сожалению, такой стул выше нормы на 17 см. Тебе необходимо сменить рабочее место. </vt:lpstr>
      <vt:lpstr>К сожалению, такой стул выше нормы на 20 и более см. Тебе необходимо сменить рабочее место. </vt:lpstr>
      <vt:lpstr>Слайд 33</vt:lpstr>
      <vt:lpstr>К сожалению, такой стул ниже нормы на 5 см. Тебе необходимо сменить рабочее место. </vt:lpstr>
      <vt:lpstr>К сожалению, такой стул ниже нормы на 10 см. Тебе необходимо сменить рабочее место. </vt:lpstr>
      <vt:lpstr>К сожалению, такой стул ниже нормы на 14 см. Тебе необходимо сменить рабочее место. </vt:lpstr>
      <vt:lpstr>К сожалению, такой стул ниже нормы на 17 см. Тебе необходимо сменить рабочее место. </vt:lpstr>
      <vt:lpstr>Слайд 38</vt:lpstr>
      <vt:lpstr>Слайд 39</vt:lpstr>
      <vt:lpstr>Слайд 40</vt:lpstr>
      <vt:lpstr>Слайд 41</vt:lpstr>
      <vt:lpstr>К сожалению, такой стул ниже нормы на 20 и более см. Тебе необходимо сменить рабочее место. </vt:lpstr>
      <vt:lpstr>Монитор находится близко к твоим глазам. Необходимо увеличить расстояние от глаз до монитора.</vt:lpstr>
      <vt:lpstr>Расстояние от глаз до монитора соответствует норме. При недлительной работе твои глаза не будут уставать.</vt:lpstr>
      <vt:lpstr>Это расстояние немного больше нормы. Чтобы не напрягать глаза можно подвинуть экран ближе (до 50 см)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40</cp:revision>
  <dcterms:modified xsi:type="dcterms:W3CDTF">2013-03-28T17:02:16Z</dcterms:modified>
</cp:coreProperties>
</file>