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14555"/>
            <a:ext cx="5772168" cy="114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986482" cy="11858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вадратное уравнение Квадратным уравнением называется уравнение вида ах 2 + bx + c = 0, где а, b, с – числа, а 0, х – неизвестное. 3х 2 - 2x + 7 = 0;-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4414" y="857232"/>
            <a:ext cx="6572296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5786478" cy="7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рмула корней квадратного уравнения 2. D = 0. Тогда уравнение имеет единственный корень: х 2 - 4x + 4 = 0. D = (-4) 2 – 4 1 4 = 0,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7000924" cy="507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000108"/>
            <a:ext cx="5072098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Формула корней квадратного уравнения 3. D &lt; 0. Тогда уравнение не имеет корней, т. к. не существует. 3х 2 - x + 7 = 0. D = (-1) 2 – 4 3 7 = -83 &lt; 0, з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785794"/>
            <a:ext cx="7072362" cy="4857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14356"/>
            <a:ext cx="5715040" cy="7032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Корни квадратного уравнения с четным вторым коэффициентом Если b = 2k, то корни уравнения ах 2 + 2kx + c = 0 находятся по формуле, где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7358114" cy="4857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214422"/>
            <a:ext cx="607223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орни квадратного уравнения с четным вторым коэффициентом Решить уравнение 1. х 2 + 18x + 32 = 0. а = 1; b = 18k = b : 2 = 9; c = 32. D 1 = D : 4 = (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7166"/>
            <a:ext cx="7215238" cy="5072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71546"/>
            <a:ext cx="6800872" cy="34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Корни квадратного уравнения с четным вторым коэффициентом Решить уравнения 2. 3х 2 + 2x + 1 = 0. а = 3; b = 2 k = b : 2 = 1; c = 1. D 1 = D : 4 = 1 2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928670"/>
            <a:ext cx="7215238" cy="4434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690088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иведенное квадратное уравнение Приведенное квадратное уравнение – это уравнение вида х 2 + px + q = 0. х 2 + 14x + 24 = 0. Для каждого квадратного 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7786742" cy="521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5643602" cy="7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рмула корней приведенного квадратного уравнения х 2 + px + q = 0. х 2 - x - 6 = 0. p = -1, q = -6,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642918"/>
            <a:ext cx="7500990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274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Теорема Виета Теорема. Если х 1 и х 2 – корни приведенного квадратного уравнения х 2 + px + q = 0, то х 1 + х 2 = -р х 1 х 2 = q х 1 = -1; х 2 = 3 – 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8001056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857364"/>
            <a:ext cx="7901014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Теорема Виета для квадратного уравнения общего вида Теорема. Если х 1 и х 2 – корни квадратного уравнения а х 2 + bx + c = 0, то х 1 = 1,5; х 2 = 2 –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7929618" cy="4572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57364"/>
            <a:ext cx="8229600" cy="274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Теорема, обратная теореме Виета Теорема. Если числа х 1, х 2, р и q связаны условиями х 1 + х 2 = -р х 1 х 2 = q то х 1 и х 2 – корни приведенного кв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8143922" cy="4857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586526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Коэффициенты квадратного уравнения Числа а, b и с называют коэффициентами квадратного уравнения. ах 2 + bx + c = 0, старший второй свободный коэффиц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85728"/>
            <a:ext cx="7072362" cy="557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28662" y="1417636"/>
            <a:ext cx="65722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Квадратный трехчлен Квадратным трехчленом называется многочлен вида а х 2 + bx + c, где а, b, с – числа, а 0, х – переменная. 3х 2 - 2x + 7; Корни кв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857232"/>
            <a:ext cx="7000924" cy="4500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357298"/>
            <a:ext cx="7158030" cy="1317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Разложение квадратного трехчлена на линейные множители Теорема. Если х 1 и х 2 – корни квадратного трехчлена а х 2 + bx + c, то а х 2 + bx + c = а(х -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785794"/>
            <a:ext cx="7500990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858048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Неприводимый многочлен Если квадратный трехчлен ах 2 + bx + c не имеет корней, то соответствующий многочлен (со старшим коэффициентом 1) называется н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85794"/>
            <a:ext cx="7072362" cy="4714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68294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Уравнения, содержащие неизвестное в знаменателе Схема решения: 1.Найти общий знаменатель дробей, входящих в уравнение. 2.Умножить обе части уравнения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857232"/>
            <a:ext cx="7500990" cy="4929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6643734" cy="34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Уравнения, содержащие неизвестное в знаменателе Общий знаменатель: (t + 1)(t - 2). Умножим на него обе части уравнения: t(t – 2) – (t +2)(t + 1) = 1(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6929486" cy="478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6143668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Уравнения, содержащие неизвестное в знаменателе Общий знаменатель: х(х – 3)(х + 3). Тогда: 2х – (х – 3) = (6 – х)(х – 3) х 2 – 8х + 15 = 0 х 1 = 3 – п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857232"/>
            <a:ext cx="7000924" cy="4714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603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Биквадратные уравнения Уравнение вида ах 4 + bx 2 + c = 0, где а 0, b и с - заданные числа, называется биквадратным. 9х 4 + 17х 2 - 2 = 0 Заменой х 2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8143932" cy="4929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шение уравнений методом замены неизвестного Нет корней Ответ: 43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7643866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357298"/>
            <a:ext cx="6000792" cy="603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Модуль Модуль числа х – это расстояние от начала отсчета до точки х на координатной прямой. |x| = 6 означает, что расстояние от начала отсчета до точ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6572296" cy="521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214422"/>
            <a:ext cx="7443814" cy="2032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Уравнения, содержащие неизвестное под знаком модуля | х 2 - 2х - 39| = 24. х 2 - 2х - 39 = 24 х 2 - 2х - 39 = -24 х 1 = 9; х 2 = -7 х 3 = -3; х 4 = 5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928670"/>
            <a:ext cx="7715304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57356" y="1368388"/>
            <a:ext cx="6115064" cy="12747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Неполное квадратное уравнение Квадратное уравнение, в котором хотя бы один из коэффициентов b или с равен нулю, называется неполным. -11х 2 = 0; 5х 2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7715304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7329510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Уравнения, содержащие неизвестное под знаком модуля | х 2 - 2х - 39| = 24. х 2 - 2х - 39 = 24 х 2 - 2х - 39 = -24 х 1 = 9; х 2 = -7 х 3 = -3; х 4 = 5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857232"/>
            <a:ext cx="7500990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1785926"/>
            <a:ext cx="8229600" cy="2254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Уравнения, содержащие неизвестное под знаком модуля Модули двух чисел равны тогда и только тогда, когда эти числа равны или противоположны. |8х 2 - 4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8358246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142984"/>
            <a:ext cx="5857916" cy="274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Виды неполных квадратных уравнений и их корни 1. ах 2 + c = 0, где с 0. Тогда Если,то корни. а) б) -х 2 -4 = 0 х 2 = -4нет корней. Если, то корней не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71480"/>
            <a:ext cx="6929486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142984"/>
            <a:ext cx="642942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Виды неполных квадратных уравнений и их корни 1. ах 2 + c = 0, где с 0. Тогда Если,то корни. а) б) -х 2 -4 = 0 х 2 = -4нет корней. Если, то корней не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857232"/>
            <a:ext cx="7072362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иды неполных квадратных уравнений и их корни 3. ах 2 = 0 Имеем единственный корень х = 0. 128х 2 = 0 х 2 = 0 х = 0. -3,8х 2 = 0 х 2 = 0 х = 0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8358246" cy="4649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тод выделения полного квадрата Решить уравнение х 2 + 14x + 24 = 0. Решение. х 2 + 14x + 24 = (х 2 + 14x + 49) – 49 + 24 = = (х + 7) 2 – 25. (х + 7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143922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6829444" cy="7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рмула корней квадратного уравнения Корни квадратного уравнения ах 2 + bx + c = 0 можно найти по формуле, где D = b 2 – 4ac - дискриминант квадратног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7929618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928670"/>
            <a:ext cx="3357586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Формула корней квадратного уравнения Возможны 3 случая: 1. D &gt; 0. Тогда уравнение имеет 2 различных корня:,. 2х 2 + 7x - 4 = 0. a = 2, b = 7, c = -4.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429552" cy="5286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2013-03-25T14:41:59Z</dcterms:modified>
</cp:coreProperties>
</file>