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6" r:id="rId5"/>
    <p:sldId id="258" r:id="rId6"/>
    <p:sldId id="257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EE64E09-91CE-4ADB-AD2A-984F330A3FA4}" type="datetimeFigureOut">
              <a:rPr lang="ru-RU" smtClean="0"/>
              <a:t>12.02.2010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4DCFC46-1423-4050-B93A-B2CF767C7CC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Мутации. Сущность. Причины.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тема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Синдром Шерешевского-Тернера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4257676" cy="4297015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Характеризуется аномалиями в физическом развитии – низкорослость, половой инфантилизм, задержка психического развития</a:t>
            </a:r>
            <a:endParaRPr lang="ru-RU" dirty="0"/>
          </a:p>
        </p:txBody>
      </p:sp>
      <p:pic>
        <p:nvPicPr>
          <p:cNvPr id="4" name="Рисунок 3" descr="Neck_Turn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2066" y="1257262"/>
            <a:ext cx="3786214" cy="56007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78629" y="2136339"/>
            <a:ext cx="7786742" cy="258532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Мутации –</a:t>
            </a:r>
          </a:p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тойкие изменения</a:t>
            </a:r>
          </a:p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структуре ДНК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 smtClean="0"/>
              <a:t>Мутации по условию образования</a:t>
            </a:r>
            <a:endParaRPr lang="ru-RU" sz="4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357430"/>
            <a:ext cx="8258204" cy="4217106"/>
          </a:xfrm>
        </p:spPr>
        <p:txBody>
          <a:bodyPr>
            <a:normAutofit/>
          </a:bodyPr>
          <a:lstStyle/>
          <a:p>
            <a:pPr algn="just"/>
            <a:r>
              <a:rPr lang="ru-RU" sz="4400" dirty="0" smtClean="0"/>
              <a:t>Спонтанные – возникают в естественных  условиях</a:t>
            </a:r>
          </a:p>
          <a:p>
            <a:pPr algn="just"/>
            <a:r>
              <a:rPr lang="ru-RU" sz="4400" dirty="0" smtClean="0"/>
              <a:t>Индуцированные – искусственно вызванные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Табл. 		Типы мутаций (образец)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473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/>
                <a:gridCol w="2834746"/>
                <a:gridCol w="2834746"/>
              </a:tblGrid>
              <a:tr h="11183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Генные  -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Хромосомные -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Геномные - …</a:t>
                      </a:r>
                      <a:endParaRPr lang="ru-RU" dirty="0"/>
                    </a:p>
                  </a:txBody>
                  <a:tcPr/>
                </a:tc>
              </a:tr>
              <a:tr h="1118398">
                <a:tc>
                  <a:txBody>
                    <a:bodyPr/>
                    <a:lstStyle/>
                    <a:p>
                      <a:r>
                        <a:rPr lang="ru-RU" dirty="0" smtClean="0"/>
                        <a:t>1. ..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…</a:t>
                      </a:r>
                      <a:endParaRPr lang="ru-RU" dirty="0"/>
                    </a:p>
                  </a:txBody>
                  <a:tcPr/>
                </a:tc>
              </a:tr>
              <a:tr h="1118398">
                <a:tc>
                  <a:txBody>
                    <a:bodyPr/>
                    <a:lstStyle/>
                    <a:p>
                      <a:r>
                        <a:rPr lang="ru-RU" dirty="0" smtClean="0"/>
                        <a:t>2.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…</a:t>
                      </a:r>
                      <a:endParaRPr lang="ru-RU" dirty="0"/>
                    </a:p>
                  </a:txBody>
                  <a:tcPr/>
                </a:tc>
              </a:tr>
              <a:tr h="1118398">
                <a:tc>
                  <a:txBody>
                    <a:bodyPr/>
                    <a:lstStyle/>
                    <a:p>
                      <a:r>
                        <a:rPr lang="ru-RU" dirty="0" smtClean="0"/>
                        <a:t>3.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 …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Генные болезни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Хорея </a:t>
            </a:r>
            <a:r>
              <a:rPr lang="ru-RU" dirty="0" err="1" smtClean="0"/>
              <a:t>Гентингтона</a:t>
            </a:r>
            <a:r>
              <a:rPr lang="ru-RU" dirty="0" smtClean="0"/>
              <a:t> – хроническое прогрессирующее слабоумие. Основными признаками являются: деградация интеллекта, гиперкинез.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Синдром Менкеса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3543296" cy="2868255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Характеризуется задержкой роста, аномалией строения волос, дегенерация мозжечка.</a:t>
            </a:r>
            <a:endParaRPr lang="ru-RU" sz="2800" dirty="0"/>
          </a:p>
        </p:txBody>
      </p:sp>
      <p:pic>
        <p:nvPicPr>
          <p:cNvPr id="4" name="Рисунок 3" descr="menk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18" y="1515582"/>
            <a:ext cx="3514003" cy="4892043"/>
          </a:xfrm>
          <a:prstGeom prst="rect">
            <a:avLst/>
          </a:prstGeom>
        </p:spPr>
      </p:pic>
      <p:pic>
        <p:nvPicPr>
          <p:cNvPr id="5" name="Рисунок 4" descr="800px-Menkes_disease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1500174"/>
            <a:ext cx="7568861" cy="49292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Хромосомные мутации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Синдром </a:t>
            </a:r>
            <a:r>
              <a:rPr lang="ru-RU" dirty="0" err="1" smtClean="0"/>
              <a:t>Видемана-Беквита</a:t>
            </a:r>
            <a:r>
              <a:rPr lang="ru-RU" dirty="0" smtClean="0"/>
              <a:t> – характеризуется повышением массы тела и внутренних органов.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Синдром </a:t>
            </a:r>
            <a:r>
              <a:rPr lang="ru-RU" dirty="0" err="1" smtClean="0"/>
              <a:t>Прадера-Вилли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3543296" cy="462560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Характерно: ожирение, пониженный мышечный тонус, низкий рост, косоглазие, сколиоз, задержка психического развития, более позднее половое созревание.</a:t>
            </a:r>
            <a:endParaRPr lang="ru-RU" dirty="0"/>
          </a:p>
        </p:txBody>
      </p:sp>
      <p:pic>
        <p:nvPicPr>
          <p:cNvPr id="4" name="Рисунок 3" descr="Прадера_вил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1339450"/>
            <a:ext cx="7358066" cy="5518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Геномные мутации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3543296" cy="4625609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Синдром Дауна – признаки: плоское лицо, укороченный череп, мышечная гипотония, плоский затылок, короткие конечности…</a:t>
            </a:r>
            <a:endParaRPr lang="ru-RU" dirty="0"/>
          </a:p>
        </p:txBody>
      </p:sp>
      <p:pic>
        <p:nvPicPr>
          <p:cNvPr id="4" name="Рисунок 3" descr="Дау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00464" y="2071678"/>
            <a:ext cx="5143536" cy="38576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25437C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зящная">
  <a:themeElements>
    <a:clrScheme name="Изящная">
      <a:dk1>
        <a:sysClr val="windowText" lastClr="25437C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Официальная">
  <a:themeElements>
    <a:clrScheme name="Официальная">
      <a:dk1>
        <a:sysClr val="windowText" lastClr="25437C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Модульная">
  <a:themeElements>
    <a:clrScheme name="Модульная">
      <a:dk1>
        <a:sysClr val="windowText" lastClr="25437C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81</TotalTime>
  <Words>174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Городская</vt:lpstr>
      <vt:lpstr>Изящная</vt:lpstr>
      <vt:lpstr>Официальная</vt:lpstr>
      <vt:lpstr>Модульная</vt:lpstr>
      <vt:lpstr>Мутации. Сущность. Причины. </vt:lpstr>
      <vt:lpstr>Слайд 2</vt:lpstr>
      <vt:lpstr>Мутации по условию образования</vt:lpstr>
      <vt:lpstr>Табл.   Типы мутаций (образец)</vt:lpstr>
      <vt:lpstr>Генные болезни</vt:lpstr>
      <vt:lpstr>Синдром Менкеса</vt:lpstr>
      <vt:lpstr>Хромосомные мутации</vt:lpstr>
      <vt:lpstr>Синдром Прадера-Вилли</vt:lpstr>
      <vt:lpstr>Геномные мутации</vt:lpstr>
      <vt:lpstr>Синдром Шерешевского-Тернера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Мутации. Сущность. Причины. </dc:title>
  <dc:creator>Loner-XP</dc:creator>
  <cp:lastModifiedBy>Loner-XP</cp:lastModifiedBy>
  <cp:revision>13</cp:revision>
  <dcterms:created xsi:type="dcterms:W3CDTF">2010-02-12T19:43:44Z</dcterms:created>
  <dcterms:modified xsi:type="dcterms:W3CDTF">2010-02-12T21:05:29Z</dcterms:modified>
</cp:coreProperties>
</file>