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68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069C6C-EAA2-45FC-AF3F-082EAAE7A232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CFFE04D-C2C9-4226-B31E-FF7E61262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070492-4010-40D5-842C-577D4DBDAF1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603B3-B907-4438-AC3F-B6BC466693C2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ACDE-6BE2-4677-8F02-ED6C62E22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E27F-0233-40C9-8D73-052076EB8F49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0CDC6-062B-4A30-9920-7C0023697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5871B-E7CB-442B-B91C-C350223E520B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F74A5-8B65-454E-A77B-5AA5426C0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77D03-D8E1-4994-B289-AE8F9267A3DC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D9741-C8F2-4D6E-B455-934F3DBE6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CD057-97BC-48C7-A017-C9170BC8270E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AA3C6-DD15-4BC9-AC2F-F4100BF70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AE243-0835-4394-A582-B001E188B403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3A746-482E-41F0-8F4A-4111F2399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01D-ED01-4B8A-B4E9-3D232E8755EC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589E9-BD98-4B8F-B336-2D7D9B82B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D3CE-4203-4C4E-A192-9F91CB59FF06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DA3C-218C-40B8-BD41-71E74E47C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C5C6E-D052-433D-8E95-8BA5C36969E3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0C044-12A0-4555-B9FA-21802175C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5DD1-8424-43DD-B355-C657377C8DE0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16ABF-CD3B-4E1C-BD7A-366F94EDC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60E91-9A0B-47DE-8B6C-A5CA460D4CAB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74AC2-C77E-4C43-B2C3-ABF04E5EB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8BC675-D7D0-4720-9A5D-E4875EE21DE8}" type="datetimeFigureOut">
              <a:rPr lang="ru-RU"/>
              <a:pPr>
                <a:defRPr/>
              </a:pPr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A0B836-3652-4B8F-AA7B-6404A594E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u="sng" dirty="0" err="1" smtClean="0">
                <a:cs typeface="Aharoni" pitchFamily="2" charset="-79"/>
              </a:rPr>
              <a:t>Сол</a:t>
            </a:r>
            <a:r>
              <a:rPr lang="kk-KZ" i="1" u="sng" dirty="0" smtClean="0">
                <a:cs typeface="Aharoni" pitchFamily="2" charset="-79"/>
              </a:rPr>
              <a:t>түстік Қазақтан</a:t>
            </a:r>
            <a:endParaRPr lang="ru-RU" i="1" u="sng" dirty="0">
              <a:cs typeface="Aharoni" pitchFamily="2" charset="-79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mtClean="0"/>
              <a:t>Тау-кен өнеркәсібі салалары темір рудасын асбест,боксит,энергетиқалақ көмір және т.б.өндірумен байланысты қалаатасты.</a:t>
            </a:r>
          </a:p>
          <a:p>
            <a:r>
              <a:rPr lang="kk-KZ" smtClean="0"/>
              <a:t>Олар өткен ғасырдың 1960 ж.дами бастағанымен,аудан,экономикасында қазіргі уақытта маңызды рөл атқарады.</a:t>
            </a:r>
          </a:p>
          <a:p>
            <a:r>
              <a:rPr lang="kk-KZ" smtClean="0"/>
              <a:t>Қара металлургия темір кененін өндіру мен оны байыту негізделген.Ол Соколов-Сарыбай және Лисаков КБК болып табылады.</a:t>
            </a:r>
            <a:endParaRPr lang="ru-RU" smtClean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k-KZ" dirty="0" smtClean="0"/>
              <a:t>өнеркәсібі:                          </a:t>
            </a: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k-KZ" dirty="0" smtClean="0"/>
              <a:t>Қазақстанның ферроқорытпаның өндірілуі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643688" y="2286000"/>
            <a:ext cx="1714500" cy="1214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/>
              <a:t>Орталық </a:t>
            </a:r>
            <a:r>
              <a:rPr lang="en-US" dirty="0"/>
              <a:t>1</a:t>
            </a:r>
            <a:r>
              <a:rPr lang="ru-RU" dirty="0"/>
              <a:t>%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929063" y="2786063"/>
            <a:ext cx="2500312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Батыс</a:t>
            </a:r>
            <a:r>
              <a:rPr lang="ru-RU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26%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714375" y="3000375"/>
            <a:ext cx="2857500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Солт</a:t>
            </a:r>
            <a:r>
              <a:rPr lang="kk-KZ" dirty="0"/>
              <a:t>үстік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/>
              <a:t>78</a:t>
            </a:r>
            <a:r>
              <a:rPr lang="ru-RU" dirty="0"/>
              <a:t>%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714500" y="928688"/>
            <a:ext cx="642938" cy="1857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572000" y="1428750"/>
            <a:ext cx="571500" cy="1214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143750" y="1214438"/>
            <a:ext cx="571500" cy="9286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708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kk-KZ" smtClean="0"/>
              <a:t>Астанада орналасқан зауыттар</a:t>
            </a:r>
            <a:r>
              <a:rPr lang="ru-RU" smtClean="0"/>
              <a:t>(« Астанаауылмаш,</a:t>
            </a:r>
          </a:p>
          <a:p>
            <a:pPr>
              <a:buFont typeface="Wingdings 2" pitchFamily="18" charset="2"/>
              <a:buNone/>
            </a:pPr>
            <a:r>
              <a:rPr lang="kk-KZ" smtClean="0"/>
              <a:t>Қазақауылмаш</a:t>
            </a:r>
            <a:r>
              <a:rPr lang="en-US" smtClean="0"/>
              <a:t>) </a:t>
            </a:r>
            <a:r>
              <a:rPr lang="kk-KZ" smtClean="0"/>
              <a:t>шөп шабатын,шөп жинайтын машиналар,сұықтрарды айдайтын насостар шығарса,</a:t>
            </a:r>
          </a:p>
          <a:p>
            <a:pPr>
              <a:buFont typeface="Wingdings 2" pitchFamily="18" charset="2"/>
              <a:buNone/>
            </a:pPr>
            <a:r>
              <a:rPr lang="kk-KZ" smtClean="0"/>
              <a:t>Павлодарда –тракторлар,</a:t>
            </a:r>
          </a:p>
          <a:p>
            <a:pPr>
              <a:buFont typeface="Wingdings 2" pitchFamily="18" charset="2"/>
              <a:buNone/>
            </a:pPr>
            <a:r>
              <a:rPr lang="kk-KZ" smtClean="0"/>
              <a:t>Макинскіде-олар үшін қосалқы бөлшектер,</a:t>
            </a:r>
          </a:p>
          <a:p>
            <a:pPr>
              <a:buFont typeface="Wingdings 2" pitchFamily="18" charset="2"/>
              <a:buNone/>
            </a:pPr>
            <a:r>
              <a:rPr lang="kk-KZ" smtClean="0"/>
              <a:t>Ал Қалқаманда-бульдозерлер шығарылады.</a:t>
            </a:r>
          </a:p>
          <a:p>
            <a:pPr>
              <a:buFont typeface="Wingdings 2" pitchFamily="18" charset="2"/>
              <a:buNone/>
            </a:pPr>
            <a:r>
              <a:rPr lang="kk-KZ" smtClean="0"/>
              <a:t>Бұл салалар тасымалданып әкелінетін шикәзатпе жұмыс істейді.</a:t>
            </a:r>
            <a:endParaRPr lang="ru-RU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k-KZ" dirty="0" smtClean="0"/>
              <a:t>Ауыл шаруашылығы: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mtClean="0"/>
              <a:t>Солтүстік экономикалық ауданда Қазақстандағы ең дамыған АӨК орналасқан.</a:t>
            </a:r>
          </a:p>
          <a:p>
            <a:r>
              <a:rPr lang="kk-KZ" smtClean="0"/>
              <a:t>Солтүстік Қазақстан-еліміздің ең үлкен астықты ауданы.</a:t>
            </a:r>
          </a:p>
          <a:p>
            <a:r>
              <a:rPr lang="ru-RU" smtClean="0"/>
              <a:t>Павлодар-Ек3баст9з А</a:t>
            </a:r>
            <a:r>
              <a:rPr lang="kk-KZ" smtClean="0"/>
              <a:t>ӨК </a:t>
            </a:r>
            <a:r>
              <a:rPr lang="ru-RU" smtClean="0"/>
              <a:t>(</a:t>
            </a:r>
            <a:r>
              <a:rPr lang="kk-KZ" smtClean="0"/>
              <a:t>Павлодар,Ақсу,Екібастұз)экономиқалық аудан шаруашылығың негізі.</a:t>
            </a:r>
          </a:p>
          <a:p>
            <a:endParaRPr lang="ru-RU" smtClean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kk-KZ" dirty="0" smtClean="0"/>
              <a:t>1670           1377            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kk-K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kk-KZ" dirty="0" smtClean="0"/>
              <a:t>                                                       841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kk-K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kk-K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kk-KZ" dirty="0" smtClean="0"/>
              <a:t>                                                                                  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kk-KZ" dirty="0" smtClean="0"/>
              <a:t>                                                                                          337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kk-K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kk-K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kk-K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kk-K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kk-K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kk-K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kk-KZ" dirty="0" smtClean="0"/>
              <a:t>   Ірі қара   Қой,ешкі                     шошқа                жылқы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38" y="2143125"/>
            <a:ext cx="500062" cy="328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500" y="2286000"/>
            <a:ext cx="500063" cy="3214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88" y="5000625"/>
            <a:ext cx="71437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2714625"/>
            <a:ext cx="428625" cy="2571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86500" y="3714750"/>
            <a:ext cx="500063" cy="164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k-KZ" dirty="0" smtClean="0"/>
              <a:t>Павлодар мұнай өңдеу зауыты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54100" y="1600200"/>
            <a:ext cx="7035800" cy="4708525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k-KZ" dirty="0" smtClean="0"/>
              <a:t>Экологиялық проблемалары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mtClean="0"/>
              <a:t>Солтүстік Қазақстан экономикалық ауданындағы негізгі атмосфераны ластаушы көздерге-табиғи қазба байлықтарды өндірумен шұғылданатын кәсіпорындар мен қаладағы жылу қуатымен қамтамасыз ететін орталықтар және автокөлік жатады.</a:t>
            </a:r>
          </a:p>
          <a:p>
            <a:r>
              <a:rPr lang="kk-KZ" smtClean="0"/>
              <a:t>Көптеген кәсіпорындар қоршаған ортаға зиян заттарды шығармайтын жаңа технологияларды қолданып өндіріс күшін арттыруда.</a:t>
            </a:r>
            <a:endParaRPr lang="ru-RU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k-KZ" dirty="0" smtClean="0"/>
              <a:t>Қалалары: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mtClean="0"/>
              <a:t>Қазіргі уақытта Солтүстік Қазақстанда 24 қала мен 2 кент бар.</a:t>
            </a:r>
          </a:p>
          <a:p>
            <a:r>
              <a:rPr lang="kk-KZ" smtClean="0"/>
              <a:t>Орталық Қазақстаннан солтүстікке қарай Ақмола облысы  орналасқан.</a:t>
            </a:r>
            <a:br>
              <a:rPr lang="kk-KZ" smtClean="0"/>
            </a:br>
            <a:r>
              <a:rPr lang="kk-KZ" smtClean="0"/>
              <a:t>Облыстың құрамында республиқалық маңызы бар Астана қаласы мен облыстық дәрежедегі 2 қала бар, олар Көкшетау мен Степнагорск.</a:t>
            </a:r>
            <a:endParaRPr lang="ru-RU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 dirty="0">
            <a:solidFill>
              <a:schemeClr val="tx1">
                <a:lumMod val="6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156</TotalTime>
  <Words>173</Words>
  <Application>Microsoft Office PowerPoint</Application>
  <PresentationFormat>Экран (4:3)</PresentationFormat>
  <Paragraphs>36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Times New Roman</vt:lpstr>
      <vt:lpstr>Arial</vt:lpstr>
      <vt:lpstr>Wingdings 2</vt:lpstr>
      <vt:lpstr>Wingdings</vt:lpstr>
      <vt:lpstr>Wingdings 3</vt:lpstr>
      <vt:lpstr>Calibri</vt:lpstr>
      <vt:lpstr>Book Antiqua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Солтүстік Қазақтан</dc:title>
  <dc:creator>Admin</dc:creator>
  <cp:lastModifiedBy>User</cp:lastModifiedBy>
  <cp:revision>18</cp:revision>
  <dcterms:created xsi:type="dcterms:W3CDTF">2011-04-17T14:01:10Z</dcterms:created>
  <dcterms:modified xsi:type="dcterms:W3CDTF">2013-04-03T19:48:49Z</dcterms:modified>
</cp:coreProperties>
</file>