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80" d="100"/>
          <a:sy n="80" d="100"/>
        </p:scale>
        <p:origin x="-78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1" d="100"/>
          <a:sy n="51" d="100"/>
        </p:scale>
        <p:origin x="-2688" y="-90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83069C6C-EAA2-45FC-AF3F-082EAAE7A232}" type="datetimeFigureOut">
              <a:rPr lang="ru-RU"/>
              <a:pPr>
                <a:defRPr/>
              </a:pPr>
              <a:t>04.04.2013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9CFFE04D-C2C9-4226-B31E-FF7E6126258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17411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26070492-4010-40D5-842C-577D4DBDAF18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lIns="45720" tIns="0" rIns="45720" bIns="0" anchor="b">
            <a:scene3d>
              <a:camera prst="orthographicFront"/>
              <a:lightRig rig="soft" dir="t">
                <a:rot lat="0" lon="0" rev="17220000"/>
              </a:lightRig>
            </a:scene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6603B3-B907-4438-AC3F-B6BC466693C2}" type="datetimeFigureOut">
              <a:rPr lang="ru-RU"/>
              <a:pPr>
                <a:defRPr/>
              </a:pPr>
              <a:t>04.04.2013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75ACDE-6BE2-4677-8F02-ED6C62E225D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CDE27F-0233-40C9-8D73-052076EB8F49}" type="datetimeFigureOut">
              <a:rPr lang="ru-RU"/>
              <a:pPr>
                <a:defRPr/>
              </a:pPr>
              <a:t>04.04.2013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90CDC6-062B-4A30-9920-7C00236979C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E5871B-E7CB-442B-B91C-C350223E520B}" type="datetimeFigureOut">
              <a:rPr lang="ru-RU"/>
              <a:pPr>
                <a:defRPr/>
              </a:pPr>
              <a:t>04.04.2013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2F74A5-8B65-454E-A77B-5AA5426C02B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D77D03-D8E1-4994-B289-AE8F9267A3DC}" type="datetimeFigureOut">
              <a:rPr lang="ru-RU"/>
              <a:pPr>
                <a:defRPr/>
              </a:pPr>
              <a:t>04.04.2013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ED9741-C8F2-4D6E-B455-934F3DBE673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CCD057-97BC-48C7-A017-C9170BC8270E}" type="datetimeFigureOut">
              <a:rPr lang="ru-RU"/>
              <a:pPr>
                <a:defRPr/>
              </a:pPr>
              <a:t>04.04.2013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6AA3C6-DD15-4BC9-AC2F-F4100BF7068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9AE243-0835-4394-A582-B001E188B403}" type="datetimeFigureOut">
              <a:rPr lang="ru-RU"/>
              <a:pPr>
                <a:defRPr/>
              </a:pPr>
              <a:t>04.04.2013</a:t>
            </a:fld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F3A746-482E-41F0-8F4A-4111F2399AB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7A701D-ED01-4B8A-B4E9-3D232E8755EC}" type="datetimeFigureOut">
              <a:rPr lang="ru-RU"/>
              <a:pPr>
                <a:defRPr/>
              </a:pPr>
              <a:t>04.04.2013</a:t>
            </a:fld>
            <a:endParaRPr lang="ru-RU"/>
          </a:p>
        </p:txBody>
      </p:sp>
      <p:sp>
        <p:nvSpPr>
          <p:cNvPr id="8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C589E9-BD98-4B8F-B336-2D7D9B82BB3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A8D3CE-4203-4C4E-A192-9F91CB59FF06}" type="datetimeFigureOut">
              <a:rPr lang="ru-RU"/>
              <a:pPr>
                <a:defRPr/>
              </a:pPr>
              <a:t>04.04.2013</a:t>
            </a:fld>
            <a:endParaRPr lang="ru-RU"/>
          </a:p>
        </p:txBody>
      </p:sp>
      <p:sp>
        <p:nvSpPr>
          <p:cNvPr id="4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B3DA3C-218C-40B8-BD41-71E74E47C8F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9C5C6E-D052-433D-8E95-8BA5C36969E3}" type="datetimeFigureOut">
              <a:rPr lang="ru-RU"/>
              <a:pPr>
                <a:defRPr/>
              </a:pPr>
              <a:t>04.04.2013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F0C044-12A0-4555-B9FA-21802175C5B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345DD1-8424-43DD-B355-C657377C8DE0}" type="datetimeFigureOut">
              <a:rPr lang="ru-RU"/>
              <a:pPr>
                <a:defRPr/>
              </a:pPr>
              <a:t>04.04.2013</a:t>
            </a:fld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E16ABF-CD3B-4E1C-BD7A-366F94EDCA8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>
            <a:lvl1pPr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rIns="45720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860E91-9A0B-47DE-8B6C-A5CA460D4CAB}" type="datetimeFigureOut">
              <a:rPr lang="ru-RU"/>
              <a:pPr>
                <a:defRPr/>
              </a:pPr>
              <a:t>04.04.2013</a:t>
            </a:fld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074AC2-C77E-4C43-B2C3-ABF04E5EBB6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27" name="Текст 1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70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tx1">
                    <a:shade val="5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A28BC675-D7D0-4720-9A5D-E4875EE21DE8}" type="datetimeFigureOut">
              <a:rPr lang="ru-RU"/>
              <a:pPr>
                <a:defRPr/>
              </a:pPr>
              <a:t>04.04.2013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shade val="5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tx1">
                    <a:shade val="5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FFA0B836-3652-4B8F-AA7B-6404A594EF5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96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100" b="1" kern="120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9pPr>
    </p:titleStyle>
    <p:bodyStyle>
      <a:lvl1pPr marL="547688" indent="-411163" algn="l" rtl="0" fontAlgn="base">
        <a:spcBef>
          <a:spcPct val="20000"/>
        </a:spcBef>
        <a:spcAft>
          <a:spcPct val="0"/>
        </a:spcAft>
        <a:buClr>
          <a:srgbClr val="F9F9F9"/>
        </a:buClr>
        <a:buSzPct val="65000"/>
        <a:buFont typeface="Wingdings 2" pitchFamily="18" charset="2"/>
        <a:buChar char="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363" indent="-282575" algn="l" rtl="0" fontAlgn="base">
        <a:spcBef>
          <a:spcPct val="20000"/>
        </a:spcBef>
        <a:spcAft>
          <a:spcPct val="0"/>
        </a:spcAft>
        <a:buClr>
          <a:schemeClr val="tx1"/>
        </a:buClr>
        <a:buSzPct val="80000"/>
        <a:buFont typeface="Wingdings 2" pitchFamily="18" charset="2"/>
        <a:buChar char="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475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95000"/>
        <a:buFont typeface="Wingdings" pitchFamily="2" charset="2"/>
        <a:buChar char="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2550" indent="-182563" algn="l" rtl="0" fontAlgn="base">
        <a:spcBef>
          <a:spcPct val="20000"/>
        </a:spcBef>
        <a:spcAft>
          <a:spcPct val="0"/>
        </a:spcAft>
        <a:buClr>
          <a:schemeClr val="tx1"/>
        </a:buClr>
        <a:buSzPct val="100000"/>
        <a:buFont typeface="Wingdings 3" pitchFamily="18" charset="2"/>
        <a:buChar char="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4638" indent="-182563" algn="l" rtl="0" fontAlgn="base">
        <a:spcBef>
          <a:spcPct val="20000"/>
        </a:spcBef>
        <a:spcAft>
          <a:spcPct val="0"/>
        </a:spcAft>
        <a:buClr>
          <a:schemeClr val="tx1"/>
        </a:buClr>
        <a:buFont typeface="Wingdings 2" pitchFamily="18" charset="2"/>
        <a:buChar char="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i="1" u="sng" dirty="0" err="1" smtClean="0">
                <a:cs typeface="Aharoni" pitchFamily="2" charset="-79"/>
              </a:rPr>
              <a:t>Сол</a:t>
            </a:r>
            <a:r>
              <a:rPr lang="kk-KZ" i="1" u="sng" dirty="0" smtClean="0">
                <a:cs typeface="Aharoni" pitchFamily="2" charset="-79"/>
              </a:rPr>
              <a:t>түстік Қазақтан</a:t>
            </a:r>
            <a:endParaRPr lang="ru-RU" i="1" u="sng" dirty="0">
              <a:cs typeface="Aharoni" pitchFamily="2" charset="-79"/>
            </a:endParaRPr>
          </a:p>
        </p:txBody>
      </p:sp>
    </p:spTree>
  </p:cSld>
  <p:clrMapOvr>
    <a:masterClrMapping/>
  </p:clrMapOvr>
  <p:transition>
    <p:cover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k-KZ" smtClean="0"/>
              <a:t>Тау-кен өнеркәсібі салалары темір рудасын асбест,боксит,энергетиқалақ көмір және т.б.өндірумен байланысты қалаатасты.</a:t>
            </a:r>
          </a:p>
          <a:p>
            <a:r>
              <a:rPr lang="kk-KZ" smtClean="0"/>
              <a:t>Олар өткен ғасырдың 1960 ж.дами бастағанымен,аудан,экономикасында қазіргі уақытта маңызды рөл атқарады.</a:t>
            </a:r>
          </a:p>
          <a:p>
            <a:r>
              <a:rPr lang="kk-KZ" smtClean="0"/>
              <a:t>Қара металлургия темір кененін өндіру мен оны байыту негізделген.Ол Соколов-Сарыбай және Лисаков КБК болып табылады.</a:t>
            </a:r>
            <a:endParaRPr lang="ru-RU" smtClean="0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kk-KZ" dirty="0" smtClean="0"/>
              <a:t>өнеркәсібі:                          </a:t>
            </a:r>
            <a:endParaRPr lang="ru-RU" dirty="0"/>
          </a:p>
        </p:txBody>
      </p:sp>
    </p:spTree>
  </p:cSld>
  <p:clrMapOvr>
    <a:masterClrMapping/>
  </p:clrMapOvr>
  <p:transition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kk-KZ" dirty="0" smtClean="0"/>
              <a:t>Қазақстанның ферроқорытпаның өндірілуі</a:t>
            </a:r>
            <a:endParaRPr lang="ru-RU" dirty="0"/>
          </a:p>
        </p:txBody>
      </p:sp>
      <p:sp>
        <p:nvSpPr>
          <p:cNvPr id="5" name="Овал 4"/>
          <p:cNvSpPr/>
          <p:nvPr/>
        </p:nvSpPr>
        <p:spPr>
          <a:xfrm>
            <a:off x="6643688" y="2286000"/>
            <a:ext cx="1714500" cy="121443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k-KZ" dirty="0"/>
              <a:t>Орталық </a:t>
            </a:r>
            <a:r>
              <a:rPr lang="en-US" dirty="0"/>
              <a:t>1</a:t>
            </a:r>
            <a:r>
              <a:rPr lang="ru-RU" dirty="0"/>
              <a:t>%</a:t>
            </a:r>
            <a:endParaRPr lang="ru-RU" dirty="0"/>
          </a:p>
        </p:txBody>
      </p:sp>
      <p:sp>
        <p:nvSpPr>
          <p:cNvPr id="6" name="Овал 5"/>
          <p:cNvSpPr/>
          <p:nvPr/>
        </p:nvSpPr>
        <p:spPr>
          <a:xfrm>
            <a:off x="3929063" y="2786063"/>
            <a:ext cx="2500312" cy="135731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err="1"/>
              <a:t>Батыс</a:t>
            </a:r>
            <a:r>
              <a:rPr lang="ru-RU" dirty="0"/>
              <a:t>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26%</a:t>
            </a:r>
            <a:endParaRPr lang="ru-RU" dirty="0"/>
          </a:p>
        </p:txBody>
      </p:sp>
      <p:sp>
        <p:nvSpPr>
          <p:cNvPr id="7" name="Овал 6"/>
          <p:cNvSpPr/>
          <p:nvPr/>
        </p:nvSpPr>
        <p:spPr>
          <a:xfrm>
            <a:off x="714375" y="3000375"/>
            <a:ext cx="2857500" cy="17145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err="1"/>
              <a:t>Солт</a:t>
            </a:r>
            <a:r>
              <a:rPr lang="kk-KZ" dirty="0"/>
              <a:t>үстік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k-KZ" dirty="0"/>
              <a:t>78</a:t>
            </a:r>
            <a:r>
              <a:rPr lang="ru-RU" dirty="0"/>
              <a:t>%</a:t>
            </a:r>
          </a:p>
        </p:txBody>
      </p:sp>
      <p:sp>
        <p:nvSpPr>
          <p:cNvPr id="8" name="Стрелка вниз 7"/>
          <p:cNvSpPr/>
          <p:nvPr/>
        </p:nvSpPr>
        <p:spPr>
          <a:xfrm>
            <a:off x="1714500" y="928688"/>
            <a:ext cx="642938" cy="185737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9" name="Стрелка вниз 8"/>
          <p:cNvSpPr/>
          <p:nvPr/>
        </p:nvSpPr>
        <p:spPr>
          <a:xfrm>
            <a:off x="4572000" y="1428750"/>
            <a:ext cx="571500" cy="121443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0" name="Стрелка вниз 9"/>
          <p:cNvSpPr/>
          <p:nvPr/>
        </p:nvSpPr>
        <p:spPr>
          <a:xfrm>
            <a:off x="7143750" y="1214438"/>
            <a:ext cx="571500" cy="92868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ransition>
    <p:cover dir="l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 animBg="1"/>
      <p:bldP spid="6" grpId="0" build="p" animBg="1"/>
      <p:bldP spid="7" grpId="0" build="p" animBg="1"/>
      <p:bldP spid="8" grpId="0" animBg="1"/>
      <p:bldP spid="9" grpId="0" animBg="1"/>
      <p:bldP spid="1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8313" y="1052513"/>
            <a:ext cx="8229600" cy="4708525"/>
          </a:xfrm>
        </p:spPr>
        <p:txBody>
          <a:bodyPr/>
          <a:lstStyle/>
          <a:p>
            <a:pPr>
              <a:buFont typeface="Wingdings 2" pitchFamily="18" charset="2"/>
              <a:buNone/>
            </a:pPr>
            <a:r>
              <a:rPr lang="kk-KZ" smtClean="0"/>
              <a:t>Астанада орналасқан зауыттар</a:t>
            </a:r>
            <a:r>
              <a:rPr lang="ru-RU" smtClean="0"/>
              <a:t>(« Астанаауылмаш,</a:t>
            </a:r>
          </a:p>
          <a:p>
            <a:pPr>
              <a:buFont typeface="Wingdings 2" pitchFamily="18" charset="2"/>
              <a:buNone/>
            </a:pPr>
            <a:r>
              <a:rPr lang="kk-KZ" smtClean="0"/>
              <a:t>Қазақауылмаш</a:t>
            </a:r>
            <a:r>
              <a:rPr lang="en-US" smtClean="0"/>
              <a:t>) </a:t>
            </a:r>
            <a:r>
              <a:rPr lang="kk-KZ" smtClean="0"/>
              <a:t>шөп шабатын,шөп жинайтын машиналар,сұықтрарды айдайтын насостар шығарса,</a:t>
            </a:r>
          </a:p>
          <a:p>
            <a:pPr>
              <a:buFont typeface="Wingdings 2" pitchFamily="18" charset="2"/>
              <a:buNone/>
            </a:pPr>
            <a:r>
              <a:rPr lang="kk-KZ" smtClean="0"/>
              <a:t>Павлодарда –тракторлар,</a:t>
            </a:r>
          </a:p>
          <a:p>
            <a:pPr>
              <a:buFont typeface="Wingdings 2" pitchFamily="18" charset="2"/>
              <a:buNone/>
            </a:pPr>
            <a:r>
              <a:rPr lang="kk-KZ" smtClean="0"/>
              <a:t>Макинскіде-олар үшін қосалқы бөлшектер,</a:t>
            </a:r>
          </a:p>
          <a:p>
            <a:pPr>
              <a:buFont typeface="Wingdings 2" pitchFamily="18" charset="2"/>
              <a:buNone/>
            </a:pPr>
            <a:r>
              <a:rPr lang="kk-KZ" smtClean="0"/>
              <a:t>Ал Қалқаманда-бульдозерлер шығарылады.</a:t>
            </a:r>
          </a:p>
          <a:p>
            <a:pPr>
              <a:buFont typeface="Wingdings 2" pitchFamily="18" charset="2"/>
              <a:buNone/>
            </a:pPr>
            <a:r>
              <a:rPr lang="kk-KZ" smtClean="0"/>
              <a:t>Бұл салалар тасымалданып әкелінетін шикәзатпе жұмыс істейді.</a:t>
            </a:r>
            <a:endParaRPr lang="ru-RU" smtClean="0"/>
          </a:p>
        </p:txBody>
      </p:sp>
    </p:spTree>
  </p:cSld>
  <p:clrMapOvr>
    <a:masterClrMapping/>
  </p:clrMapOvr>
  <p:transition>
    <p:cover dir="l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kk-KZ" dirty="0" smtClean="0"/>
              <a:t>Ауыл шаруашылығы: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k-KZ" smtClean="0"/>
              <a:t>Солтүстік экономикалық ауданда Қазақстандағы ең дамыған АӨК орналасқан.</a:t>
            </a:r>
          </a:p>
          <a:p>
            <a:r>
              <a:rPr lang="kk-KZ" smtClean="0"/>
              <a:t>Солтүстік Қазақстан-еліміздің ең үлкен астықты ауданы.</a:t>
            </a:r>
          </a:p>
          <a:p>
            <a:r>
              <a:rPr lang="ru-RU" smtClean="0"/>
              <a:t>Павлодар-Ек3баст9з А</a:t>
            </a:r>
            <a:r>
              <a:rPr lang="kk-KZ" smtClean="0"/>
              <a:t>ӨК </a:t>
            </a:r>
            <a:r>
              <a:rPr lang="ru-RU" smtClean="0"/>
              <a:t>(</a:t>
            </a:r>
            <a:r>
              <a:rPr lang="kk-KZ" smtClean="0"/>
              <a:t>Павлодар,Ақсу,Екібастұз)экономиқалық аудан шаруашылығың негізі.</a:t>
            </a:r>
          </a:p>
          <a:p>
            <a:endParaRPr lang="ru-RU" smtClean="0"/>
          </a:p>
        </p:txBody>
      </p:sp>
    </p:spTree>
  </p:cSld>
  <p:clrMapOvr>
    <a:masterClrMapping/>
  </p:clrMapOvr>
  <p:transition>
    <p:cover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548640" indent="-411480"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r>
              <a:rPr lang="kk-KZ" dirty="0" smtClean="0"/>
              <a:t>1670           1377                </a:t>
            </a:r>
          </a:p>
          <a:p>
            <a:pPr marL="548640" indent="-411480"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endParaRPr lang="kk-KZ" dirty="0" smtClean="0"/>
          </a:p>
          <a:p>
            <a:pPr marL="548640" indent="-411480"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r>
              <a:rPr lang="kk-KZ" dirty="0" smtClean="0"/>
              <a:t>                                                       841</a:t>
            </a:r>
          </a:p>
          <a:p>
            <a:pPr marL="548640" indent="-411480"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endParaRPr lang="kk-KZ" dirty="0" smtClean="0"/>
          </a:p>
          <a:p>
            <a:pPr marL="548640" indent="-411480"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endParaRPr lang="kk-KZ" dirty="0" smtClean="0"/>
          </a:p>
          <a:p>
            <a:pPr marL="548640" indent="-411480"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kk-KZ" dirty="0" smtClean="0"/>
              <a:t>                                                                                      </a:t>
            </a:r>
          </a:p>
          <a:p>
            <a:pPr marL="548640" indent="-411480"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kk-KZ" dirty="0" smtClean="0"/>
              <a:t>                                                                                          337   </a:t>
            </a:r>
          </a:p>
          <a:p>
            <a:pPr marL="548640" indent="-411480"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endParaRPr lang="kk-KZ" dirty="0" smtClean="0"/>
          </a:p>
          <a:p>
            <a:pPr marL="548640" indent="-411480"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endParaRPr lang="kk-KZ" dirty="0" smtClean="0"/>
          </a:p>
          <a:p>
            <a:pPr marL="548640" indent="-411480"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endParaRPr lang="kk-KZ" dirty="0" smtClean="0"/>
          </a:p>
          <a:p>
            <a:pPr marL="548640" indent="-411480"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endParaRPr lang="kk-KZ" dirty="0" smtClean="0"/>
          </a:p>
          <a:p>
            <a:pPr marL="548640" indent="-411480"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endParaRPr lang="kk-KZ" dirty="0" smtClean="0"/>
          </a:p>
          <a:p>
            <a:pPr marL="548640" indent="-411480"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endParaRPr lang="kk-KZ" dirty="0" smtClean="0"/>
          </a:p>
          <a:p>
            <a:pPr marL="548640" indent="-411480"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r>
              <a:rPr lang="kk-KZ" dirty="0" smtClean="0"/>
              <a:t>   Ірі қара   Қой,ешкі                     шошқа                жылқы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214438" y="2143125"/>
            <a:ext cx="500062" cy="32861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accent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857500" y="2286000"/>
            <a:ext cx="500063" cy="32146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>
                  <a:lumMod val="65000"/>
                </a:schemeClr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929188" y="5000625"/>
            <a:ext cx="71437" cy="4603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>
                  <a:lumMod val="65000"/>
                </a:schemeClr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643438" y="2714625"/>
            <a:ext cx="428625" cy="2571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>
                  <a:lumMod val="65000"/>
                </a:schemeClr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286500" y="3714750"/>
            <a:ext cx="500063" cy="164306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>
                  <a:lumMod val="65000"/>
                </a:schemeClr>
              </a:solidFill>
            </a:endParaRPr>
          </a:p>
        </p:txBody>
      </p:sp>
    </p:spTree>
  </p:cSld>
  <p:clrMapOvr>
    <a:masterClrMapping/>
  </p:clrMapOvr>
  <p:transition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kk-KZ" dirty="0" smtClean="0"/>
              <a:t>Павлодар мұнай өңдеу зауыты</a:t>
            </a:r>
            <a:endParaRPr lang="ru-RU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054100" y="1600200"/>
            <a:ext cx="7035800" cy="4708525"/>
          </a:xfrm>
        </p:spPr>
      </p:pic>
    </p:spTree>
  </p:cSld>
  <p:clrMapOvr>
    <a:masterClrMapping/>
  </p:clrMapOvr>
  <p:transition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kk-KZ" dirty="0" smtClean="0"/>
              <a:t>Экологиялық проблемалары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k-KZ" smtClean="0"/>
              <a:t>Солтүстік Қазақстан экономикалық ауданындағы негізгі атмосфераны ластаушы көздерге-табиғи қазба байлықтарды өндірумен шұғылданатын кәсіпорындар мен қаладағы жылу қуатымен қамтамасыз ететін орталықтар және автокөлік жатады.</a:t>
            </a:r>
          </a:p>
          <a:p>
            <a:r>
              <a:rPr lang="kk-KZ" smtClean="0"/>
              <a:t>Көптеген кәсіпорындар қоршаған ортаға зиян заттарды шығармайтын жаңа технологияларды қолданып өндіріс күшін арттыруда.</a:t>
            </a:r>
            <a:endParaRPr lang="ru-RU" smtClean="0"/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kk-KZ" dirty="0" smtClean="0"/>
              <a:t>Қалалары: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k-KZ" smtClean="0"/>
              <a:t>Қазіргі уақытта Солтүстік Қазақстанда 24 қала мен 2 кент бар.</a:t>
            </a:r>
          </a:p>
          <a:p>
            <a:r>
              <a:rPr lang="kk-KZ" smtClean="0"/>
              <a:t>Орталық Қазақстаннан солтүстікке қарай Ақмола облысы  орналасқан.</a:t>
            </a:r>
            <a:br>
              <a:rPr lang="kk-KZ" smtClean="0"/>
            </a:br>
            <a:r>
              <a:rPr lang="kk-KZ" smtClean="0"/>
              <a:t>Облыстың құрамында республиқалық маңызы бар Астана қаласы мен облыстық дәрежедегі 2 қала бар, олар Көкшетау мен Степнагорск.</a:t>
            </a:r>
            <a:endParaRPr lang="ru-RU" smtClean="0"/>
          </a:p>
        </p:txBody>
      </p:sp>
    </p:spTree>
  </p:cSld>
  <p:clrMapOvr>
    <a:masterClrMapping/>
  </p:clrMapOvr>
  <p:transition>
    <p:whee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>
    <a:spDef>
      <a:spPr/>
      <a:bodyPr rtlCol="0" anchor="ctr"/>
      <a:lstStyle>
        <a:defPPr algn="ctr">
          <a:defRPr dirty="0">
            <a:solidFill>
              <a:schemeClr val="tx1">
                <a:lumMod val="65000"/>
              </a:schemeClr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156</TotalTime>
  <Words>173</Words>
  <Application>Microsoft Office PowerPoint</Application>
  <PresentationFormat>Экран (4:3)</PresentationFormat>
  <Paragraphs>36</Paragraphs>
  <Slides>9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Шаблон оформления</vt:lpstr>
      </vt:variant>
      <vt:variant>
        <vt:i4>2</vt:i4>
      </vt:variant>
      <vt:variant>
        <vt:lpstr>Заголовки слайдов</vt:lpstr>
      </vt:variant>
      <vt:variant>
        <vt:i4>9</vt:i4>
      </vt:variant>
    </vt:vector>
  </HeadingPairs>
  <TitlesOfParts>
    <vt:vector size="18" baseType="lpstr">
      <vt:lpstr>Times New Roman</vt:lpstr>
      <vt:lpstr>Arial</vt:lpstr>
      <vt:lpstr>Wingdings 2</vt:lpstr>
      <vt:lpstr>Wingdings</vt:lpstr>
      <vt:lpstr>Wingdings 3</vt:lpstr>
      <vt:lpstr>Calibri</vt:lpstr>
      <vt:lpstr>Book Antiqua</vt:lpstr>
      <vt:lpstr>Апекс</vt:lpstr>
      <vt:lpstr>Апекс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Солтүстік Қазақтан</dc:title>
  <dc:creator>Admin</dc:creator>
  <cp:lastModifiedBy>User</cp:lastModifiedBy>
  <cp:revision>18</cp:revision>
  <dcterms:created xsi:type="dcterms:W3CDTF">2011-04-17T14:01:10Z</dcterms:created>
  <dcterms:modified xsi:type="dcterms:W3CDTF">2013-04-03T19:48:49Z</dcterms:modified>
</cp:coreProperties>
</file>