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68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3069C6C-EAA2-45FC-AF3F-082EAAE7A232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CFFE04D-C2C9-4226-B31E-FF7E612625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070492-4010-40D5-842C-577D4DBDAF18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603B3-B907-4438-AC3F-B6BC466693C2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5ACDE-6BE2-4677-8F02-ED6C62E225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DE27F-0233-40C9-8D73-052076EB8F49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0CDC6-062B-4A30-9920-7C0023697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5871B-E7CB-442B-B91C-C350223E520B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F74A5-8B65-454E-A77B-5AA5426C02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77D03-D8E1-4994-B289-AE8F9267A3DC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D9741-C8F2-4D6E-B455-934F3DBE67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CD057-97BC-48C7-A017-C9170BC8270E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AA3C6-DD15-4BC9-AC2F-F4100BF706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E243-0835-4394-A582-B001E188B403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3A746-482E-41F0-8F4A-4111F2399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A701D-ED01-4B8A-B4E9-3D232E8755EC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89E9-BD98-4B8F-B336-2D7D9B82BB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8D3CE-4203-4C4E-A192-9F91CB59FF06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3DA3C-218C-40B8-BD41-71E74E47C8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C5C6E-D052-433D-8E95-8BA5C36969E3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0C044-12A0-4555-B9FA-21802175C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45DD1-8424-43DD-B355-C657377C8DE0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16ABF-CD3B-4E1C-BD7A-366F94EDC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60E91-9A0B-47DE-8B6C-A5CA460D4CAB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74AC2-C77E-4C43-B2C3-ABF04E5EBB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8BC675-D7D0-4720-9A5D-E4875EE21DE8}" type="datetimeFigureOut">
              <a:rPr lang="ru-RU"/>
              <a:pPr>
                <a:defRPr/>
              </a:pPr>
              <a:t>04.04.2013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A0B836-3652-4B8F-AA7B-6404A594E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96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i="1" u="sng" dirty="0" err="1" smtClean="0">
                <a:cs typeface="Aharoni" pitchFamily="2" charset="-79"/>
              </a:rPr>
              <a:t>Сол</a:t>
            </a:r>
            <a:r>
              <a:rPr lang="kk-KZ" i="1" u="sng" dirty="0" smtClean="0">
                <a:cs typeface="Aharoni" pitchFamily="2" charset="-79"/>
              </a:rPr>
              <a:t>түстік Қазақтан</a:t>
            </a:r>
            <a:endParaRPr lang="ru-RU" i="1" u="sng" dirty="0">
              <a:cs typeface="Aharoni" pitchFamily="2" charset="-79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Тау-кен өнеркәсібі салалары темір рудасын асбест,боксит,энергетиқалақ көмір және т.б.өндірумен байланысты қалаатасты.</a:t>
            </a:r>
          </a:p>
          <a:p>
            <a:r>
              <a:rPr lang="kk-KZ" smtClean="0"/>
              <a:t>Олар өткен ғасырдың 1960 ж.дами бастағанымен,аудан,экономикасында қазіргі уақытта маңызды рөл атқарады.</a:t>
            </a:r>
          </a:p>
          <a:p>
            <a:r>
              <a:rPr lang="kk-KZ" smtClean="0"/>
              <a:t>Қара металлургия темір кененін өндіру мен оны байыту негізделген.Ол Соколов-Сарыбай және Лисаков КБК болып табылады.</a:t>
            </a:r>
            <a:endParaRPr lang="ru-RU" smtClean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өнеркәсібі:                          </a:t>
            </a:r>
            <a:endParaRPr lang="ru-RU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Қазақстанның ферроқорытпаның өндірілуі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6643688" y="2286000"/>
            <a:ext cx="1714500" cy="12144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Орталық </a:t>
            </a:r>
            <a:r>
              <a:rPr lang="en-US" dirty="0"/>
              <a:t>1</a:t>
            </a:r>
            <a:r>
              <a:rPr lang="ru-RU" dirty="0"/>
              <a:t>%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3929063" y="2786063"/>
            <a:ext cx="2500312" cy="1357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Батыс</a:t>
            </a:r>
            <a:r>
              <a:rPr lang="ru-RU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26%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714375" y="3000375"/>
            <a:ext cx="2857500" cy="171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Солт</a:t>
            </a:r>
            <a:r>
              <a:rPr lang="kk-KZ" dirty="0"/>
              <a:t>үстік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dirty="0"/>
              <a:t>78</a:t>
            </a:r>
            <a:r>
              <a:rPr lang="ru-RU" dirty="0"/>
              <a:t>%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714500" y="928688"/>
            <a:ext cx="642938" cy="18573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4572000" y="1428750"/>
            <a:ext cx="571500" cy="1214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7143750" y="1214438"/>
            <a:ext cx="571500" cy="928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build="p" animBg="1"/>
      <p:bldP spid="7" grpId="0" build="p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8313" y="1052513"/>
            <a:ext cx="8229600" cy="4708525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kk-KZ" smtClean="0"/>
              <a:t>Астанада орналасқан зауыттар</a:t>
            </a:r>
            <a:r>
              <a:rPr lang="ru-RU" smtClean="0"/>
              <a:t>(« Астанаауылмаш,</a:t>
            </a:r>
          </a:p>
          <a:p>
            <a:pPr>
              <a:buFont typeface="Wingdings 2" pitchFamily="18" charset="2"/>
              <a:buNone/>
            </a:pPr>
            <a:r>
              <a:rPr lang="kk-KZ" smtClean="0"/>
              <a:t>Қазақауылмаш</a:t>
            </a:r>
            <a:r>
              <a:rPr lang="en-US" smtClean="0"/>
              <a:t>) </a:t>
            </a:r>
            <a:r>
              <a:rPr lang="kk-KZ" smtClean="0"/>
              <a:t>шөп шабатын,шөп жинайтын машиналар,сұықтрарды айдайтын насостар шығарса,</a:t>
            </a:r>
          </a:p>
          <a:p>
            <a:pPr>
              <a:buFont typeface="Wingdings 2" pitchFamily="18" charset="2"/>
              <a:buNone/>
            </a:pPr>
            <a:r>
              <a:rPr lang="kk-KZ" smtClean="0"/>
              <a:t>Павлодарда –тракторлар,</a:t>
            </a:r>
          </a:p>
          <a:p>
            <a:pPr>
              <a:buFont typeface="Wingdings 2" pitchFamily="18" charset="2"/>
              <a:buNone/>
            </a:pPr>
            <a:r>
              <a:rPr lang="kk-KZ" smtClean="0"/>
              <a:t>Макинскіде-олар үшін қосалқы бөлшектер,</a:t>
            </a:r>
          </a:p>
          <a:p>
            <a:pPr>
              <a:buFont typeface="Wingdings 2" pitchFamily="18" charset="2"/>
              <a:buNone/>
            </a:pPr>
            <a:r>
              <a:rPr lang="kk-KZ" smtClean="0"/>
              <a:t>Ал Қалқаманда-бульдозерлер шығарылады.</a:t>
            </a:r>
          </a:p>
          <a:p>
            <a:pPr>
              <a:buFont typeface="Wingdings 2" pitchFamily="18" charset="2"/>
              <a:buNone/>
            </a:pPr>
            <a:r>
              <a:rPr lang="kk-KZ" smtClean="0"/>
              <a:t>Бұл салалар тасымалданып әкелінетін шикәзатпе жұмыс істейді.</a:t>
            </a:r>
            <a:endParaRPr lang="ru-RU" smtClean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Ауыл шаруашылығы: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Солтүстік экономикалық ауданда Қазақстандағы ең дамыған АӨК орналасқан.</a:t>
            </a:r>
          </a:p>
          <a:p>
            <a:r>
              <a:rPr lang="kk-KZ" smtClean="0"/>
              <a:t>Солтүстік Қазақстан-еліміздің ең үлкен астықты ауданы.</a:t>
            </a:r>
          </a:p>
          <a:p>
            <a:r>
              <a:rPr lang="ru-RU" smtClean="0"/>
              <a:t>Павлодар-Ек3баст9з А</a:t>
            </a:r>
            <a:r>
              <a:rPr lang="kk-KZ" smtClean="0"/>
              <a:t>ӨК </a:t>
            </a:r>
            <a:r>
              <a:rPr lang="ru-RU" smtClean="0"/>
              <a:t>(</a:t>
            </a:r>
            <a:r>
              <a:rPr lang="kk-KZ" smtClean="0"/>
              <a:t>Павлодар,Ақсу,Екібастұз)экономиқалық аудан шаруашылығың негізі.</a:t>
            </a:r>
          </a:p>
          <a:p>
            <a:endParaRPr lang="ru-RU" smtClean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kk-KZ" dirty="0" smtClean="0"/>
              <a:t>1670           1377             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kk-KZ" dirty="0" smtClean="0"/>
              <a:t>                                                       841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kk-KZ" dirty="0" smtClean="0"/>
              <a:t>                                                                                   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kk-KZ" dirty="0" smtClean="0"/>
              <a:t>                                                                                          337   </a:t>
            </a:r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kk-KZ" dirty="0" smtClean="0"/>
          </a:p>
          <a:p>
            <a:pPr marL="548640" indent="-41148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kk-KZ" dirty="0" smtClean="0"/>
              <a:t>   Ірі қара   Қой,ешкі                     шошқа                жылқы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38" y="2143125"/>
            <a:ext cx="500062" cy="32861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accent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500" y="2286000"/>
            <a:ext cx="500063" cy="3214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88" y="5000625"/>
            <a:ext cx="71437" cy="460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2714625"/>
            <a:ext cx="428625" cy="2571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86500" y="3714750"/>
            <a:ext cx="500063" cy="1643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Павлодар мұнай өңдеу зауыты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54100" y="1600200"/>
            <a:ext cx="7035800" cy="4708525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Экологиялық проблемалары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Солтүстік Қазақстан экономикалық ауданындағы негізгі атмосфераны ластаушы көздерге-табиғи қазба байлықтарды өндірумен шұғылданатын кәсіпорындар мен қаладағы жылу қуатымен қамтамасыз ететін орталықтар және автокөлік жатады.</a:t>
            </a:r>
          </a:p>
          <a:p>
            <a:r>
              <a:rPr lang="kk-KZ" smtClean="0"/>
              <a:t>Көптеген кәсіпорындар қоршаған ортаға зиян заттарды шығармайтын жаңа технологияларды қолданып өндіріс күшін арттыруда.</a:t>
            </a:r>
            <a:endParaRPr lang="ru-RU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kk-KZ" dirty="0" smtClean="0"/>
              <a:t>Қалалары: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mtClean="0"/>
              <a:t>Қазіргі уақытта Солтүстік Қазақстанда 24 қала мен 2 кент бар.</a:t>
            </a:r>
          </a:p>
          <a:p>
            <a:r>
              <a:rPr lang="kk-KZ" smtClean="0"/>
              <a:t>Орталық Қазақстаннан солтүстікке қарай Ақмола облысы  орналасқан.</a:t>
            </a:r>
            <a:br>
              <a:rPr lang="kk-KZ" smtClean="0"/>
            </a:br>
            <a:r>
              <a:rPr lang="kk-KZ" smtClean="0"/>
              <a:t>Облыстың құрамында республиқалық маңызы бар Астана қаласы мен облыстық дәрежедегі 2 қала бар, олар Көкшетау мен Степнагорск.</a:t>
            </a:r>
            <a:endParaRPr lang="ru-RU" smtClean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 dirty="0">
            <a:solidFill>
              <a:schemeClr val="tx1">
                <a:lumMod val="65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156</TotalTime>
  <Words>173</Words>
  <Application>Microsoft Office PowerPoint</Application>
  <PresentationFormat>Экран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Times New Roman</vt:lpstr>
      <vt:lpstr>Arial</vt:lpstr>
      <vt:lpstr>Wingdings 2</vt:lpstr>
      <vt:lpstr>Wingdings</vt:lpstr>
      <vt:lpstr>Wingdings 3</vt:lpstr>
      <vt:lpstr>Calibri</vt:lpstr>
      <vt:lpstr>Book Antiqua</vt:lpstr>
      <vt:lpstr>Апекс</vt:lpstr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Солтүстік Қазақтан</dc:title>
  <dc:creator>Admin</dc:creator>
  <cp:lastModifiedBy>User</cp:lastModifiedBy>
  <cp:revision>18</cp:revision>
  <dcterms:created xsi:type="dcterms:W3CDTF">2011-04-17T14:01:10Z</dcterms:created>
  <dcterms:modified xsi:type="dcterms:W3CDTF">2013-04-03T19:48:49Z</dcterms:modified>
</cp:coreProperties>
</file>