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Женщина </a:t>
            </a:r>
            <a:r>
              <a:rPr lang="ru-RU" smtClean="0"/>
              <a:t>- космонавт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Валентина Владимировна Терешкова.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        Позывной на </a:t>
            </a:r>
            <a:r>
              <a:rPr lang="ru-RU"/>
              <a:t>время 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  полёта </a:t>
            </a:r>
            <a:r>
              <a:rPr lang="ru-RU"/>
              <a:t>— </a:t>
            </a:r>
            <a:r>
              <a:rPr lang="ru-RU" smtClean="0"/>
              <a:t>«</a:t>
            </a:r>
            <a:r>
              <a:rPr lang="ru-RU"/>
              <a:t>Чайка</a:t>
            </a:r>
            <a:r>
              <a:rPr lang="ru-RU" smtClean="0"/>
              <a:t>»</a:t>
            </a:r>
            <a:endParaRPr lang="ru-RU" dirty="0"/>
          </a:p>
        </p:txBody>
      </p:sp>
      <p:pic>
        <p:nvPicPr>
          <p:cNvPr id="4" name="Содержимое 3" descr="i (9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57291" y="1857364"/>
            <a:ext cx="3357586" cy="4214842"/>
          </a:xfrm>
        </p:spPr>
      </p:pic>
      <p:pic>
        <p:nvPicPr>
          <p:cNvPr id="7" name="Содержимое 6" descr="i (12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57818" y="2071678"/>
            <a:ext cx="3500461" cy="3786214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Выполнила 90 прыжков!</a:t>
            </a:r>
            <a:endParaRPr lang="ru-RU" dirty="0"/>
          </a:p>
        </p:txBody>
      </p:sp>
      <p:pic>
        <p:nvPicPr>
          <p:cNvPr id="5" name="Содержимое 4" descr="i (7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71604" y="2000240"/>
            <a:ext cx="3143272" cy="4143404"/>
          </a:xfrm>
        </p:spPr>
      </p:pic>
      <p:pic>
        <p:nvPicPr>
          <p:cNvPr id="8" name="Содержимое 7" descr="i (8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14942" y="1928802"/>
            <a:ext cx="3714776" cy="4071966"/>
          </a:xfr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Кандидаты.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Жанна Ёркина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Татьяна Кузнецова</a:t>
            </a:r>
            <a:endParaRPr lang="ru-RU" dirty="0"/>
          </a:p>
        </p:txBody>
      </p:sp>
      <p:pic>
        <p:nvPicPr>
          <p:cNvPr id="5" name="Содержимое 4" descr="i (10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857224" y="1357298"/>
            <a:ext cx="3571900" cy="3714776"/>
          </a:xfrm>
        </p:spPr>
      </p:pic>
      <p:pic>
        <p:nvPicPr>
          <p:cNvPr id="6" name="Содержимое 5" descr="таня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072066" y="1571612"/>
            <a:ext cx="3095646" cy="3571900"/>
          </a:xfrm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Кандидаты в космос.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Валентина Пономарёва и Ирина Соловьёва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Валентина Терешкова</a:t>
            </a:r>
            <a:endParaRPr lang="ru-RU" dirty="0"/>
          </a:p>
        </p:txBody>
      </p:sp>
      <p:pic>
        <p:nvPicPr>
          <p:cNvPr id="7" name="Содержимое 6" descr="i (11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57158" y="1500174"/>
            <a:ext cx="3929090" cy="3286148"/>
          </a:xfrm>
        </p:spPr>
      </p:pic>
      <p:pic>
        <p:nvPicPr>
          <p:cNvPr id="8" name="Содержимое 7" descr="i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929190" y="1571612"/>
            <a:ext cx="3214710" cy="3143272"/>
          </a:xfr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Подготовка.</a:t>
            </a:r>
            <a:endParaRPr lang="ru-RU" dirty="0"/>
          </a:p>
        </p:txBody>
      </p:sp>
      <p:pic>
        <p:nvPicPr>
          <p:cNvPr id="10" name="Содержимое 9" descr="i (3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71604" y="1928802"/>
            <a:ext cx="3214710" cy="3786214"/>
          </a:xfrm>
        </p:spPr>
      </p:pic>
      <p:pic>
        <p:nvPicPr>
          <p:cNvPr id="13" name="Содержимое 12" descr="i (6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76850" y="1928802"/>
            <a:ext cx="3657600" cy="3786214"/>
          </a:xfr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Полёт.</a:t>
            </a:r>
            <a:endParaRPr lang="ru-RU" dirty="0"/>
          </a:p>
        </p:txBody>
      </p:sp>
      <p:pic>
        <p:nvPicPr>
          <p:cNvPr id="8" name="Содержимое 7" descr="i (5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00760" y="2000240"/>
            <a:ext cx="2633692" cy="3571900"/>
          </a:xfrm>
        </p:spPr>
      </p:pic>
      <p:pic>
        <p:nvPicPr>
          <p:cNvPr id="7" name="Содержимое 6" descr="i (4)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714480" y="1785926"/>
            <a:ext cx="3357586" cy="3929090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i (3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571612"/>
            <a:ext cx="5643601" cy="4714908"/>
          </a:xfr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</TotalTime>
  <Words>36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Женщина - космонавт</vt:lpstr>
      <vt:lpstr>        Позывной на время            полёта — «Чайка»</vt:lpstr>
      <vt:lpstr>Выполнила 90 прыжков!</vt:lpstr>
      <vt:lpstr>Кандидаты.</vt:lpstr>
      <vt:lpstr>Кандидаты в космос.</vt:lpstr>
      <vt:lpstr>Подготовка.</vt:lpstr>
      <vt:lpstr>Полёт.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Мадина</dc:creator>
  <cp:lastModifiedBy>13Кабинет</cp:lastModifiedBy>
  <cp:revision>8</cp:revision>
  <dcterms:created xsi:type="dcterms:W3CDTF">2013-02-26T13:11:28Z</dcterms:created>
  <dcterms:modified xsi:type="dcterms:W3CDTF">2013-04-09T08:42:31Z</dcterms:modified>
</cp:coreProperties>
</file>