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3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3DB22-C344-4E49-9699-E46B11868D90}" type="datetimeFigureOut">
              <a:rPr lang="ru-RU" smtClean="0"/>
              <a:t>24.04.2012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8F0D5-AB69-4BAF-8506-78A119783B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школа\школа 2011-12 часть2\открытки шаблоны презентаций\оформление презентаций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1"/>
            <a:ext cx="9460737" cy="70770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836712"/>
            <a:ext cx="40324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Батыр -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тюрк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– богатырь, силач, храбрец) почетное звание, которое давалось за героизм, доблесть, отвагу, проявленные во время войн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походов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8" name="Picture 4" descr="http://staratel.com/pictures/modern/data/media/48/Baty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980728"/>
            <a:ext cx="4344417" cy="5264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школа\школа 2011-12 часть2\открытки шаблоны презентаций\оформление презентаций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1"/>
            <a:ext cx="9460737" cy="7077075"/>
          </a:xfrm>
          <a:prstGeom prst="rect">
            <a:avLst/>
          </a:prstGeom>
          <a:noFill/>
        </p:spPr>
      </p:pic>
      <p:pic>
        <p:nvPicPr>
          <p:cNvPr id="17410" name="Picture 2" descr="D:\школа\ПОМ\народные герои батыры\kabanbay_2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340769"/>
            <a:ext cx="4309643" cy="433066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1916832"/>
            <a:ext cx="34964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Arial" pitchFamily="34" charset="0"/>
                <a:cs typeface="Arial" pitchFamily="34" charset="0"/>
              </a:rPr>
              <a:t>Кабанбай</a:t>
            </a:r>
            <a:r>
              <a:rPr lang="ru-RU" sz="5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школа\школа 2011-12 часть2\открытки шаблоны презентаций\оформление презентаций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1"/>
            <a:ext cx="9460737" cy="7077075"/>
          </a:xfrm>
          <a:prstGeom prst="rect">
            <a:avLst/>
          </a:prstGeom>
          <a:noFill/>
        </p:spPr>
      </p:pic>
      <p:pic>
        <p:nvPicPr>
          <p:cNvPr id="18434" name="Picture 2" descr="D:\школа\ПОМ\народные герои батыры\Raimbek1_2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340768"/>
            <a:ext cx="3280568" cy="48648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99592" y="2348880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Arial" pitchFamily="34" charset="0"/>
                <a:cs typeface="Arial" pitchFamily="34" charset="0"/>
              </a:rPr>
              <a:t>Райымбек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школа\школа 2011-12 часть2\открытки шаблоны презентаций\оформление презентаций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6737" y="0"/>
            <a:ext cx="9460737" cy="7077075"/>
          </a:xfrm>
          <a:prstGeom prst="rect">
            <a:avLst/>
          </a:prstGeom>
          <a:noFill/>
        </p:spPr>
      </p:pic>
      <p:pic>
        <p:nvPicPr>
          <p:cNvPr id="19458" name="Picture 2" descr="D:\школа\ПОМ\народные герои батыры\богенба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628800"/>
            <a:ext cx="3168352" cy="422446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99592" y="2132856"/>
            <a:ext cx="3212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Arial" pitchFamily="34" charset="0"/>
                <a:cs typeface="Arial" pitchFamily="34" charset="0"/>
              </a:rPr>
              <a:t>Богенбай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школа\школа 2011-12 часть2\открытки шаблоны презентаций\оформление презентаций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1"/>
            <a:ext cx="9460737" cy="7077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</TotalTime>
  <Words>34</Words>
  <Application>Microsoft Office PowerPoint</Application>
  <PresentationFormat>Экран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Shcool 26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vitas21</dc:creator>
  <cp:lastModifiedBy>vitas21</cp:lastModifiedBy>
  <cp:revision>43</cp:revision>
  <dcterms:created xsi:type="dcterms:W3CDTF">2012-04-24T14:17:56Z</dcterms:created>
  <dcterms:modified xsi:type="dcterms:W3CDTF">2012-04-24T15:01:52Z</dcterms:modified>
</cp:coreProperties>
</file>