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A7438-AA30-4092-A580-A9802FFF84D9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42866A-B697-4792-968B-828EFD02009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5794" y="2348880"/>
            <a:ext cx="896448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Использование </a:t>
            </a: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народных сказок в 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законах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36904" cy="114300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Народные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сказки на правовой лад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6093296"/>
            <a:ext cx="698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Подготовили: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Наурызбай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А. и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Багдаулет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Т.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8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920880" cy="114300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о лебедях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нарушающие права ребенка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348879"/>
            <a:ext cx="4094564" cy="3888433"/>
          </a:xfrm>
        </p:spPr>
      </p:pic>
      <p:sp>
        <p:nvSpPr>
          <p:cNvPr id="3" name="Прямоугольник 2"/>
          <p:cNvSpPr/>
          <p:nvPr/>
        </p:nvSpPr>
        <p:spPr>
          <a:xfrm>
            <a:off x="4716016" y="2348880"/>
            <a:ext cx="403244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Здесь мальчик 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имеет право на жизнь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601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64896" cy="114300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Иван царевич и Жар птица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75" y="1484784"/>
            <a:ext cx="4217941" cy="511256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18441" y="1988840"/>
            <a:ext cx="410445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 здесь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имеет  право на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имущество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92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55340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про лису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3314278" cy="424847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83968" y="1988840"/>
            <a:ext cx="460851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Петух имеет право на защиту</a:t>
            </a:r>
            <a:endParaRPr lang="ru-RU" sz="5400" b="1" cap="none" spc="0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56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5072351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Колобок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88" y="1484784"/>
            <a:ext cx="4896544" cy="308584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3" y="4736476"/>
            <a:ext cx="77768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Колобок имеет право на существование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85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984776" cy="119675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о царе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Солтане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87" y="1844824"/>
            <a:ext cx="4066573" cy="417530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83968" y="1772816"/>
            <a:ext cx="4485872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Царь не имеет право </a:t>
            </a:r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унижать достоинство 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человека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69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548680"/>
            <a:ext cx="4680520" cy="1577112"/>
          </a:xfrm>
        </p:spPr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645024"/>
            <a:ext cx="4533532" cy="293171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504" y="1988840"/>
            <a:ext cx="59046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 ,малыш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смелей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расти,</a:t>
            </a:r>
            <a:b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Желаем светлого пути,</a:t>
            </a:r>
            <a:b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Защитит тебя закон ,</a:t>
            </a:r>
            <a:b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«Конвенцией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зовется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он,</a:t>
            </a:r>
            <a:b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Каждый им ребенок-</a:t>
            </a:r>
            <a:b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Надежно защищен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7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</TotalTime>
  <Words>79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Народные сказки на правовой лад</vt:lpstr>
      <vt:lpstr>Сказка о лебедях нарушающие права ребенка</vt:lpstr>
      <vt:lpstr>Сказка Иван царевич и Жар птица</vt:lpstr>
      <vt:lpstr>Сказка про лису</vt:lpstr>
      <vt:lpstr>Сказка Колобок</vt:lpstr>
      <vt:lpstr>Сказка о царе Солтане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Народные сказки</dc:title>
  <dc:creator>12</dc:creator>
  <cp:lastModifiedBy>12</cp:lastModifiedBy>
  <cp:revision>13</cp:revision>
  <dcterms:created xsi:type="dcterms:W3CDTF">2013-06-03T04:42:09Z</dcterms:created>
  <dcterms:modified xsi:type="dcterms:W3CDTF">2013-06-11T05:40:22Z</dcterms:modified>
</cp:coreProperties>
</file>