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A1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45" autoAdjust="0"/>
  </p:normalViewPr>
  <p:slideViewPr>
    <p:cSldViewPr>
      <p:cViewPr varScale="1">
        <p:scale>
          <a:sx n="86" d="100"/>
          <a:sy n="86" d="100"/>
        </p:scale>
        <p:origin x="-15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BCBC-E5B6-4167-AD9B-5337FAACC406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40E7-AC7D-4237-ADD1-1EEC926DC3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BCBC-E5B6-4167-AD9B-5337FAACC406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40E7-AC7D-4237-ADD1-1EEC926DC3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BCBC-E5B6-4167-AD9B-5337FAACC406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40E7-AC7D-4237-ADD1-1EEC926DC3C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BCBC-E5B6-4167-AD9B-5337FAACC406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40E7-AC7D-4237-ADD1-1EEC926DC3C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BCBC-E5B6-4167-AD9B-5337FAACC406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40E7-AC7D-4237-ADD1-1EEC926DC3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BCBC-E5B6-4167-AD9B-5337FAACC406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40E7-AC7D-4237-ADD1-1EEC926DC3C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BCBC-E5B6-4167-AD9B-5337FAACC406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40E7-AC7D-4237-ADD1-1EEC926DC3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BCBC-E5B6-4167-AD9B-5337FAACC406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40E7-AC7D-4237-ADD1-1EEC926DC3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BCBC-E5B6-4167-AD9B-5337FAACC406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40E7-AC7D-4237-ADD1-1EEC926DC3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BCBC-E5B6-4167-AD9B-5337FAACC406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40E7-AC7D-4237-ADD1-1EEC926DC3C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BCBC-E5B6-4167-AD9B-5337FAACC406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40E7-AC7D-4237-ADD1-1EEC926DC3C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5C4BCBC-E5B6-4167-AD9B-5337FAACC406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CEF40E7-AC7D-4237-ADD1-1EEC926DC3C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4249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Государственные символы РК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086982"/>
            <a:ext cx="2016224" cy="20620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442864"/>
            <a:ext cx="2376264" cy="15779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6554" y="4365104"/>
            <a:ext cx="2059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Флаг РК</a:t>
            </a:r>
            <a:endParaRPr lang="ru-RU" sz="40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72200" y="4335881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Герб РК</a:t>
            </a:r>
            <a:endParaRPr lang="ru-RU" sz="40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5656" y="5517232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Подготовили: </a:t>
            </a:r>
            <a:r>
              <a:rPr lang="ru-RU" sz="2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Наурызбай</a:t>
            </a:r>
            <a:r>
              <a:rPr lang="ru-RU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А. и </a:t>
            </a:r>
            <a:r>
              <a:rPr lang="ru-RU" sz="2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Багдаулет</a:t>
            </a:r>
            <a:r>
              <a:rPr lang="ru-RU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endParaRPr lang="ru-RU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94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7578" y="620688"/>
            <a:ext cx="381854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Флаг РК </a:t>
            </a:r>
            <a:endParaRPr lang="ru-RU" sz="6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132856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Голубой цвет-является традиционным для тюркских народов.  На флаге он означает  бесконечность неба над всей землёй и людьми. А также является символом общего благополучия мира и единство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7585" y="3933056"/>
            <a:ext cx="7416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Солнце- источник жизни и энергии. Поэтому силуэт солнца является  символом жизни. Время определяется кочевника  движением солнца. По законам геральдики силуэт солнца является символом богатства и изобилия. Поэтому не случайно все 32 луча солнца в флаге имеют форму зёрна- изобилия и благополучия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24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53869" y="764704"/>
            <a:ext cx="32825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Флаг РК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260" y="1873390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4AA1B6"/>
                </a:solidFill>
                <a:latin typeface="Times New Roman" pitchFamily="18" charset="0"/>
                <a:cs typeface="Times New Roman" pitchFamily="18" charset="0"/>
              </a:rPr>
              <a:t>Орёл или беркут в миропониманий кочевников занимает особое место. Его изображения в гербе и флаге народов и этнических групп населявших в Казахстан имеет давнюю традицию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566124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4AA1B6"/>
                </a:solidFill>
                <a:latin typeface="Times New Roman" pitchFamily="18" charset="0"/>
                <a:cs typeface="Times New Roman" pitchFamily="18" charset="0"/>
              </a:rPr>
              <a:t>Авторы флага РК-</a:t>
            </a:r>
            <a:r>
              <a:rPr lang="ru-RU" dirty="0" err="1" smtClean="0">
                <a:solidFill>
                  <a:srgbClr val="4AA1B6"/>
                </a:solidFill>
                <a:latin typeface="Times New Roman" pitchFamily="18" charset="0"/>
                <a:cs typeface="Times New Roman" pitchFamily="18" charset="0"/>
              </a:rPr>
              <a:t>Шакен</a:t>
            </a:r>
            <a:r>
              <a:rPr lang="ru-RU" dirty="0" smtClean="0">
                <a:solidFill>
                  <a:srgbClr val="4AA1B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4AA1B6"/>
                </a:solidFill>
                <a:latin typeface="Times New Roman" pitchFamily="18" charset="0"/>
                <a:cs typeface="Times New Roman" pitchFamily="18" charset="0"/>
              </a:rPr>
              <a:t>Ниязбеков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824" y="2779899"/>
            <a:ext cx="5328592" cy="273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05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22278" y="813065"/>
            <a:ext cx="27095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Герб РК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770296"/>
            <a:ext cx="56166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4AA1B6"/>
                </a:solidFill>
                <a:latin typeface="Times New Roman" pitchFamily="18" charset="0"/>
                <a:cs typeface="Times New Roman" pitchFamily="18" charset="0"/>
              </a:rPr>
              <a:t>Образ </a:t>
            </a:r>
            <a:r>
              <a:rPr lang="ru-RU" dirty="0" err="1" smtClean="0">
                <a:solidFill>
                  <a:srgbClr val="4AA1B6"/>
                </a:solidFill>
                <a:latin typeface="Times New Roman" pitchFamily="18" charset="0"/>
                <a:cs typeface="Times New Roman" pitchFamily="18" charset="0"/>
              </a:rPr>
              <a:t>шанырака</a:t>
            </a:r>
            <a:r>
              <a:rPr lang="ru-RU" dirty="0" smtClean="0">
                <a:solidFill>
                  <a:srgbClr val="4AA1B6"/>
                </a:solidFill>
                <a:latin typeface="Times New Roman" pitchFamily="18" charset="0"/>
                <a:cs typeface="Times New Roman" pitchFamily="18" charset="0"/>
              </a:rPr>
              <a:t> верхней сводчатой куполообразной части юрты – государственном  гербе республики – это образ общего дома всех людей проживающих в Казахстане. Счастье в нём зависит  благополучия каждого как прочность </a:t>
            </a:r>
            <a:r>
              <a:rPr lang="ru-RU" dirty="0" err="1" smtClean="0">
                <a:solidFill>
                  <a:srgbClr val="4AA1B6"/>
                </a:solidFill>
                <a:latin typeface="Times New Roman" pitchFamily="18" charset="0"/>
                <a:cs typeface="Times New Roman" pitchFamily="18" charset="0"/>
              </a:rPr>
              <a:t>шанырака</a:t>
            </a:r>
            <a:r>
              <a:rPr lang="ru-RU" dirty="0" smtClean="0">
                <a:solidFill>
                  <a:srgbClr val="4AA1B6"/>
                </a:solidFill>
                <a:latin typeface="Times New Roman" pitchFamily="18" charset="0"/>
                <a:cs typeface="Times New Roman" pitchFamily="18" charset="0"/>
              </a:rPr>
              <a:t> зависит от надёжности его </a:t>
            </a:r>
            <a:r>
              <a:rPr lang="ru-RU" dirty="0" err="1" smtClean="0">
                <a:solidFill>
                  <a:srgbClr val="4AA1B6"/>
                </a:solidFill>
                <a:latin typeface="Times New Roman" pitchFamily="18" charset="0"/>
                <a:cs typeface="Times New Roman" pitchFamily="18" charset="0"/>
              </a:rPr>
              <a:t>уыков</a:t>
            </a:r>
            <a:r>
              <a:rPr lang="ru-RU" dirty="0" smtClean="0">
                <a:solidFill>
                  <a:srgbClr val="4AA1B6"/>
                </a:solidFill>
                <a:latin typeface="Times New Roman" pitchFamily="18" charset="0"/>
                <a:cs typeface="Times New Roman" pitchFamily="18" charset="0"/>
              </a:rPr>
              <a:t> (опор). </a:t>
            </a:r>
            <a:r>
              <a:rPr lang="ru-RU" dirty="0" err="1" smtClean="0">
                <a:solidFill>
                  <a:srgbClr val="4AA1B6"/>
                </a:solidFill>
                <a:latin typeface="Times New Roman" pitchFamily="18" charset="0"/>
                <a:cs typeface="Times New Roman" pitchFamily="18" charset="0"/>
              </a:rPr>
              <a:t>Шанырака</a:t>
            </a:r>
            <a:r>
              <a:rPr lang="ru-RU" dirty="0" smtClean="0">
                <a:solidFill>
                  <a:srgbClr val="4AA1B6"/>
                </a:solidFill>
                <a:latin typeface="Times New Roman" pitchFamily="18" charset="0"/>
                <a:cs typeface="Times New Roman" pitchFamily="18" charset="0"/>
              </a:rPr>
              <a:t> не только по форме напоминает небесный купол но и по отражению сознании  людей  является одним из важных  элементов жизнеустройства.  </a:t>
            </a:r>
            <a:r>
              <a:rPr lang="ru-RU" dirty="0" err="1" smtClean="0">
                <a:solidFill>
                  <a:srgbClr val="4AA1B6"/>
                </a:solidFill>
                <a:latin typeface="Times New Roman" pitchFamily="18" charset="0"/>
                <a:cs typeface="Times New Roman" pitchFamily="18" charset="0"/>
              </a:rPr>
              <a:t>Шанырак</a:t>
            </a:r>
            <a:r>
              <a:rPr lang="ru-RU" dirty="0" smtClean="0">
                <a:solidFill>
                  <a:srgbClr val="4AA1B6"/>
                </a:solidFill>
                <a:latin typeface="Times New Roman" pitchFamily="18" charset="0"/>
                <a:cs typeface="Times New Roman" pitchFamily="18" charset="0"/>
              </a:rPr>
              <a:t> символ отчего дома а в более  широком пониманий  и мира как вселенной.</a:t>
            </a:r>
            <a:endParaRPr lang="ru-RU" dirty="0">
              <a:solidFill>
                <a:srgbClr val="4AA1B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717032"/>
            <a:ext cx="2895882" cy="26618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5748872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4AA1B6"/>
                </a:solidFill>
                <a:latin typeface="Times New Roman" pitchFamily="18" charset="0"/>
                <a:cs typeface="Times New Roman" pitchFamily="18" charset="0"/>
              </a:rPr>
              <a:t>Авторы герба РК – Шота Валиханов и </a:t>
            </a:r>
            <a:r>
              <a:rPr lang="ru-RU" dirty="0" err="1" smtClean="0">
                <a:solidFill>
                  <a:srgbClr val="4AA1B6"/>
                </a:solidFill>
                <a:latin typeface="Times New Roman" pitchFamily="18" charset="0"/>
                <a:cs typeface="Times New Roman" pitchFamily="18" charset="0"/>
              </a:rPr>
              <a:t>Жандарбек</a:t>
            </a:r>
            <a:r>
              <a:rPr lang="ru-RU" dirty="0" smtClean="0">
                <a:solidFill>
                  <a:srgbClr val="4AA1B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4AA1B6"/>
                </a:solidFill>
                <a:latin typeface="Times New Roman" pitchFamily="18" charset="0"/>
                <a:cs typeface="Times New Roman" pitchFamily="18" charset="0"/>
              </a:rPr>
              <a:t>Малибеков</a:t>
            </a:r>
            <a:r>
              <a:rPr lang="ru-RU" dirty="0" smtClean="0">
                <a:solidFill>
                  <a:srgbClr val="4AA1B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4AA1B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67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828843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4AA1B6"/>
                </a:solidFill>
                <a:latin typeface="Times New Roman" pitchFamily="18" charset="0"/>
                <a:cs typeface="Times New Roman" pitchFamily="18" charset="0"/>
              </a:rPr>
              <a:t>Гимн РК</a:t>
            </a:r>
            <a:endParaRPr lang="ru-RU" sz="6000" dirty="0">
              <a:solidFill>
                <a:srgbClr val="4AA1B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55317" y="2708920"/>
            <a:ext cx="3960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 1943г. Был объявлен конкурс на создание первого Государственного гимна </a:t>
            </a:r>
            <a:r>
              <a:rPr lang="ru-RU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КазССР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 В качестве окончательного варианта был принят текст А. </a:t>
            </a:r>
            <a:r>
              <a:rPr lang="ru-RU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Тажибаева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К. </a:t>
            </a:r>
            <a:r>
              <a:rPr lang="ru-RU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Мухамедханова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Г. Мусрепова на музыку </a:t>
            </a:r>
            <a:r>
              <a:rPr lang="ru-RU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Мукана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Тулебаева Евгения Брусиловского и </a:t>
            </a:r>
            <a:r>
              <a:rPr lang="ru-RU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Латифа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Хамиди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132856"/>
            <a:ext cx="2388504" cy="366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15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558" y="2060848"/>
            <a:ext cx="5409137" cy="436721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02583" y="548680"/>
            <a:ext cx="75750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846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125</TotalTime>
  <Words>255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</dc:creator>
  <cp:lastModifiedBy>12</cp:lastModifiedBy>
  <cp:revision>14</cp:revision>
  <dcterms:created xsi:type="dcterms:W3CDTF">2013-06-05T03:35:04Z</dcterms:created>
  <dcterms:modified xsi:type="dcterms:W3CDTF">2013-06-11T05:44:59Z</dcterms:modified>
</cp:coreProperties>
</file>