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A1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45" autoAdjust="0"/>
  </p:normalViewPr>
  <p:slideViewPr>
    <p:cSldViewPr>
      <p:cViewPr varScale="1">
        <p:scale>
          <a:sx n="86" d="100"/>
          <a:sy n="86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5C4BCBC-E5B6-4167-AD9B-5337FAACC406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CEF40E7-AC7D-4237-ADD1-1EEC926DC3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4249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символы РК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086982"/>
            <a:ext cx="2016224" cy="2062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442864"/>
            <a:ext cx="2376264" cy="15779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6554" y="4365104"/>
            <a:ext cx="2059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Флаг РК</a:t>
            </a:r>
            <a:endParaRPr lang="ru-RU" sz="4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4335881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Герб РК</a:t>
            </a:r>
            <a:endParaRPr lang="ru-RU" sz="4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5656" y="5517232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Наурызбай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А. и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Багдаулет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9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7578" y="620688"/>
            <a:ext cx="381854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Флаг РК </a:t>
            </a:r>
            <a:endParaRPr lang="ru-RU" sz="6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132856"/>
            <a:ext cx="7416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Голубой цвет-является традиционным для тюркских народов.  На флаге он означает  бесконечность неба над всей землёй и людьми. А также является символом общего благополучия мира и единство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7585" y="3933056"/>
            <a:ext cx="7416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Солнце- источник жизни и энергии. Поэтому силуэт солнца является  символом жизни. Время определяется кочевника  движением солнца. По законам геральдики силуэт солнца является символом богатства и изобилия. Поэтому не случайно все 32 луча солнца в флаге имеют форму зёрна- изобилия и благополучия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2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3869" y="764704"/>
            <a:ext cx="3282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Флаг РК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260" y="1873390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Орёл или беркут в миропониманий кочевников занимает особое место. Его изображения в гербе и флаге народов и этнических групп населявших в Казахстан имеет давнюю традицию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566124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Авторы флага РК-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Шакен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Ниязбеков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24" y="2779899"/>
            <a:ext cx="5328592" cy="27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2278" y="813065"/>
            <a:ext cx="2709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Герб РК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770296"/>
            <a:ext cx="56166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Образ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шанырака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верхней сводчатой куполообразной части юрты – государственном  гербе республики – это образ общего дома всех людей проживающих в Казахстане. Счастье в нём зависит  благополучия каждого как прочность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шанырака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зависит от надёжности его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уыков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(опор).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Шанырака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не только по форме напоминает небесный купол но и по отражению сознании  людей  является одним из важных  элементов жизнеустройства. 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Шанырак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символ отчего дома а в более  широком пониманий  и мира как вселенной.</a:t>
            </a:r>
            <a:endParaRPr lang="ru-RU" dirty="0">
              <a:solidFill>
                <a:srgbClr val="4AA1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717032"/>
            <a:ext cx="2895882" cy="2661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574887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Авторы герба РК – Шота Валиханов и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Жандарбек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Малибеков</a:t>
            </a:r>
            <a:r>
              <a:rPr lang="ru-RU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4AA1B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6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828843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4AA1B6"/>
                </a:solidFill>
                <a:latin typeface="Times New Roman" pitchFamily="18" charset="0"/>
                <a:cs typeface="Times New Roman" pitchFamily="18" charset="0"/>
              </a:rPr>
              <a:t>Гимн РК</a:t>
            </a:r>
            <a:endParaRPr lang="ru-RU" sz="6000" dirty="0">
              <a:solidFill>
                <a:srgbClr val="4AA1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5317" y="2708920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1943г. Был объявлен конкурс на создание первого Государственного гимна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КазССР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В качестве окончательного варианта был принят текст А.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Тажибаева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К.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Мухамедханова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Г. Мусрепова на музыку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Мукана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Тулебаева Евгения Брусиловского и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Латифа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Хамиди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32856"/>
            <a:ext cx="2388504" cy="366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58" y="2060848"/>
            <a:ext cx="5409137" cy="43672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2583" y="548680"/>
            <a:ext cx="7575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8465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125</TotalTime>
  <Words>255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</dc:creator>
  <cp:lastModifiedBy>12</cp:lastModifiedBy>
  <cp:revision>14</cp:revision>
  <dcterms:created xsi:type="dcterms:W3CDTF">2013-06-05T03:35:04Z</dcterms:created>
  <dcterms:modified xsi:type="dcterms:W3CDTF">2013-06-11T05:44:59Z</dcterms:modified>
</cp:coreProperties>
</file>